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435" r:id="rId2"/>
    <p:sldId id="2403" r:id="rId3"/>
    <p:sldId id="2434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0167"/>
    <a:srgbClr val="2F2C69"/>
    <a:srgbClr val="982127"/>
    <a:srgbClr val="FBDA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2" autoAdjust="0"/>
    <p:restoredTop sz="95046" autoAdjust="0"/>
  </p:normalViewPr>
  <p:slideViewPr>
    <p:cSldViewPr snapToGrid="0" showGuides="1">
      <p:cViewPr varScale="1">
        <p:scale>
          <a:sx n="119" d="100"/>
          <a:sy n="119" d="100"/>
        </p:scale>
        <p:origin x="96" y="84"/>
      </p:cViewPr>
      <p:guideLst>
        <p:guide pos="384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86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18A3C-938A-4C09-A250-EA37EBBBDA3C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7E417-FC85-4952-B423-19116F0842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676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EB75E5C-C88B-4DEC-ABEF-CD33B1B8F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2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bg>
      <p:bgPr>
        <a:pattFill prst="pct5">
          <a:fgClr>
            <a:srgbClr val="C8016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t="1660" r="953" b="21882"/>
          <a:stretch/>
        </p:blipFill>
        <p:spPr>
          <a:xfrm>
            <a:off x="-144016" y="-33855"/>
            <a:ext cx="12360696" cy="6919239"/>
          </a:xfrm>
          <a:prstGeom prst="rect">
            <a:avLst/>
          </a:prstGeom>
        </p:spPr>
      </p:pic>
      <p:grpSp>
        <p:nvGrpSpPr>
          <p:cNvPr id="35" name="组合 34"/>
          <p:cNvGrpSpPr/>
          <p:nvPr userDrawn="1"/>
        </p:nvGrpSpPr>
        <p:grpSpPr>
          <a:xfrm>
            <a:off x="6816080" y="288032"/>
            <a:ext cx="6264696" cy="6264696"/>
            <a:chOff x="479376" y="439731"/>
            <a:chExt cx="6264696" cy="6264696"/>
          </a:xfrm>
        </p:grpSpPr>
        <p:sp>
          <p:nvSpPr>
            <p:cNvPr id="36" name="椭圆 35"/>
            <p:cNvSpPr/>
            <p:nvPr userDrawn="1"/>
          </p:nvSpPr>
          <p:spPr>
            <a:xfrm>
              <a:off x="479376" y="439731"/>
              <a:ext cx="6264696" cy="6264696"/>
            </a:xfrm>
            <a:prstGeom prst="ellipse">
              <a:avLst/>
            </a:prstGeom>
            <a:solidFill>
              <a:srgbClr val="C8126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 userDrawn="1"/>
          </p:nvSpPr>
          <p:spPr>
            <a:xfrm>
              <a:off x="1001434" y="961789"/>
              <a:ext cx="5220580" cy="5220580"/>
            </a:xfrm>
            <a:prstGeom prst="ellipse">
              <a:avLst/>
            </a:prstGeom>
            <a:solidFill>
              <a:srgbClr val="2D2D6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标题 1"/>
          <p:cNvSpPr>
            <a:spLocks noGrp="1"/>
          </p:cNvSpPr>
          <p:nvPr>
            <p:ph type="title"/>
          </p:nvPr>
        </p:nvSpPr>
        <p:spPr>
          <a:xfrm>
            <a:off x="8832304" y="3284984"/>
            <a:ext cx="3566628" cy="139017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1" name="文本框 40"/>
          <p:cNvSpPr txBox="1"/>
          <p:nvPr userDrawn="1"/>
        </p:nvSpPr>
        <p:spPr>
          <a:xfrm>
            <a:off x="8184232" y="1841629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b="1" dirty="0">
                <a:solidFill>
                  <a:srgbClr val="C81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03</a:t>
            </a:r>
            <a:endParaRPr lang="zh-CN" altLang="en-US" sz="8800" b="1" dirty="0">
              <a:solidFill>
                <a:srgbClr val="C81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cxnSp>
        <p:nvCxnSpPr>
          <p:cNvPr id="42" name="直接连接符 41"/>
          <p:cNvCxnSpPr/>
          <p:nvPr userDrawn="1"/>
        </p:nvCxnSpPr>
        <p:spPr>
          <a:xfrm flipH="1">
            <a:off x="8186464" y="2564904"/>
            <a:ext cx="2592288" cy="1080120"/>
          </a:xfrm>
          <a:prstGeom prst="line">
            <a:avLst/>
          </a:prstGeom>
          <a:ln w="38100">
            <a:solidFill>
              <a:srgbClr val="C81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60939666-2B0E-4E03-8BA0-F65398211D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9" y="-137840"/>
            <a:ext cx="2001005" cy="167806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DC17E27-06B8-495E-AC83-4BF1D56375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72" y="296625"/>
            <a:ext cx="1004231" cy="3389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57BD327-D2A4-491D-AC9D-C160FECD20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000" y="50800"/>
            <a:ext cx="1361143" cy="830577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4430C19-000B-4E37-8488-903AF44D17B3}"/>
              </a:ext>
            </a:extLst>
          </p:cNvPr>
          <p:cNvGrpSpPr/>
          <p:nvPr userDrawn="1"/>
        </p:nvGrpSpPr>
        <p:grpSpPr>
          <a:xfrm>
            <a:off x="4921977" y="266466"/>
            <a:ext cx="631244" cy="434725"/>
            <a:chOff x="12265609" y="302084"/>
            <a:chExt cx="650294" cy="447844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C0A79150-A380-4AE4-BAA3-9C241060B8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9CA80CF9-E179-4851-94A1-10685C6ACF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79193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  <p:bldP spid="41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bg>
      <p:bgPr>
        <a:pattFill prst="pct5">
          <a:fgClr>
            <a:srgbClr val="C8016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3317" r="1416" b="17942"/>
          <a:stretch/>
        </p:blipFill>
        <p:spPr>
          <a:xfrm>
            <a:off x="-1" y="-136888"/>
            <a:ext cx="12222647" cy="6994888"/>
          </a:xfrm>
          <a:prstGeom prst="rect">
            <a:avLst/>
          </a:prstGeom>
        </p:spPr>
      </p:pic>
      <p:grpSp>
        <p:nvGrpSpPr>
          <p:cNvPr id="45" name="组合 44"/>
          <p:cNvGrpSpPr/>
          <p:nvPr userDrawn="1"/>
        </p:nvGrpSpPr>
        <p:grpSpPr>
          <a:xfrm>
            <a:off x="-1248816" y="288032"/>
            <a:ext cx="6264696" cy="6264696"/>
            <a:chOff x="479376" y="439731"/>
            <a:chExt cx="6264696" cy="6264696"/>
          </a:xfrm>
        </p:grpSpPr>
        <p:sp>
          <p:nvSpPr>
            <p:cNvPr id="46" name="椭圆 45"/>
            <p:cNvSpPr/>
            <p:nvPr userDrawn="1"/>
          </p:nvSpPr>
          <p:spPr>
            <a:xfrm>
              <a:off x="479376" y="439731"/>
              <a:ext cx="6264696" cy="6264696"/>
            </a:xfrm>
            <a:prstGeom prst="ellipse">
              <a:avLst/>
            </a:prstGeom>
            <a:solidFill>
              <a:srgbClr val="C8126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 userDrawn="1"/>
          </p:nvSpPr>
          <p:spPr>
            <a:xfrm>
              <a:off x="1001434" y="961789"/>
              <a:ext cx="5220580" cy="5220580"/>
            </a:xfrm>
            <a:prstGeom prst="ellipse">
              <a:avLst/>
            </a:prstGeom>
            <a:solidFill>
              <a:srgbClr val="2D2D6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标题 1"/>
          <p:cNvSpPr>
            <a:spLocks noGrp="1"/>
          </p:cNvSpPr>
          <p:nvPr>
            <p:ph type="title"/>
          </p:nvPr>
        </p:nvSpPr>
        <p:spPr>
          <a:xfrm>
            <a:off x="767408" y="3284984"/>
            <a:ext cx="3566628" cy="139017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1" name="文本框 50"/>
          <p:cNvSpPr txBox="1"/>
          <p:nvPr userDrawn="1"/>
        </p:nvSpPr>
        <p:spPr>
          <a:xfrm>
            <a:off x="119336" y="1841629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b="1" dirty="0">
                <a:solidFill>
                  <a:srgbClr val="C81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06</a:t>
            </a:r>
            <a:endParaRPr lang="zh-CN" altLang="en-US" sz="8800" b="1" dirty="0">
              <a:solidFill>
                <a:srgbClr val="C81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cxnSp>
        <p:nvCxnSpPr>
          <p:cNvPr id="52" name="直接连接符 51"/>
          <p:cNvCxnSpPr/>
          <p:nvPr userDrawn="1"/>
        </p:nvCxnSpPr>
        <p:spPr>
          <a:xfrm flipH="1">
            <a:off x="121568" y="2564904"/>
            <a:ext cx="2592288" cy="1080120"/>
          </a:xfrm>
          <a:prstGeom prst="line">
            <a:avLst/>
          </a:prstGeom>
          <a:ln w="38100">
            <a:solidFill>
              <a:srgbClr val="C81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7AB1ABD2-EC2B-44B1-9998-9C00695FE5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09" y="-442640"/>
            <a:ext cx="2001005" cy="167806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F858C90-4BE6-4139-B321-7D1BEFE1A2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072" y="-8175"/>
            <a:ext cx="1004231" cy="3389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669E906-6959-4F64-A38B-C0E226A29B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00" y="-254000"/>
            <a:ext cx="1361143" cy="830577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BA3A8AB7-25DE-48F8-A43F-16A7115CC62A}"/>
              </a:ext>
            </a:extLst>
          </p:cNvPr>
          <p:cNvGrpSpPr/>
          <p:nvPr userDrawn="1"/>
        </p:nvGrpSpPr>
        <p:grpSpPr>
          <a:xfrm>
            <a:off x="11475177" y="-38334"/>
            <a:ext cx="631244" cy="434725"/>
            <a:chOff x="12265609" y="302084"/>
            <a:chExt cx="650294" cy="447844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DE2AAD3-E495-4FCA-81F9-AFEDAFD8465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DA386C4-98A1-452F-95E0-6FFD18866F7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27244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51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两栏内容">
    <p:bg>
      <p:bgPr>
        <a:pattFill prst="pct5">
          <a:fgClr>
            <a:srgbClr val="C8016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4185" r="965" b="15962"/>
          <a:stretch/>
        </p:blipFill>
        <p:spPr>
          <a:xfrm>
            <a:off x="-5379" y="-99392"/>
            <a:ext cx="12222059" cy="7056784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6816080" y="288032"/>
            <a:ext cx="6264696" cy="6264696"/>
            <a:chOff x="479376" y="439731"/>
            <a:chExt cx="6264696" cy="6264696"/>
          </a:xfrm>
        </p:grpSpPr>
        <p:sp>
          <p:nvSpPr>
            <p:cNvPr id="13" name="椭圆 12"/>
            <p:cNvSpPr/>
            <p:nvPr userDrawn="1"/>
          </p:nvSpPr>
          <p:spPr>
            <a:xfrm>
              <a:off x="479376" y="439731"/>
              <a:ext cx="6264696" cy="6264696"/>
            </a:xfrm>
            <a:prstGeom prst="ellipse">
              <a:avLst/>
            </a:prstGeom>
            <a:solidFill>
              <a:srgbClr val="C8126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 userDrawn="1"/>
          </p:nvSpPr>
          <p:spPr>
            <a:xfrm>
              <a:off x="1001434" y="961789"/>
              <a:ext cx="5220580" cy="5220580"/>
            </a:xfrm>
            <a:prstGeom prst="ellipse">
              <a:avLst/>
            </a:prstGeom>
            <a:solidFill>
              <a:srgbClr val="2D2D6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8832304" y="3284984"/>
            <a:ext cx="3566628" cy="139017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8184232" y="1841629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b="1" dirty="0">
                <a:solidFill>
                  <a:srgbClr val="C81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05</a:t>
            </a:r>
            <a:endParaRPr lang="zh-CN" altLang="en-US" sz="8800" b="1" dirty="0">
              <a:solidFill>
                <a:srgbClr val="C81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 flipH="1">
            <a:off x="8186464" y="2564904"/>
            <a:ext cx="2592288" cy="1080120"/>
          </a:xfrm>
          <a:prstGeom prst="line">
            <a:avLst/>
          </a:prstGeom>
          <a:ln w="38100">
            <a:solidFill>
              <a:srgbClr val="C81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C3C1C434-DA3E-4682-BB38-BC4C00CF2C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9" y="-277540"/>
            <a:ext cx="2001005" cy="167806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59F0B21-6684-4344-A5D5-320459A4E6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72" y="156925"/>
            <a:ext cx="1004231" cy="33892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828DC3E-1F04-4A5F-9031-698EBAD1FF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700" y="-88900"/>
            <a:ext cx="1361143" cy="830577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0FC6F6CD-30E8-44AC-B7E4-1FEFBCA74599}"/>
              </a:ext>
            </a:extLst>
          </p:cNvPr>
          <p:cNvGrpSpPr/>
          <p:nvPr userDrawn="1"/>
        </p:nvGrpSpPr>
        <p:grpSpPr>
          <a:xfrm>
            <a:off x="5188677" y="126766"/>
            <a:ext cx="631244" cy="434725"/>
            <a:chOff x="12265609" y="302084"/>
            <a:chExt cx="650294" cy="447844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020FA9A-E36B-4263-99F1-A094DA24C9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8230CD57-9556-4127-B11F-5F976D942CE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9057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bg>
      <p:bgPr>
        <a:pattFill prst="pct5">
          <a:fgClr>
            <a:srgbClr val="C8016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t="9335" r="9137" b="22451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5" name="组合 44"/>
          <p:cNvGrpSpPr/>
          <p:nvPr userDrawn="1"/>
        </p:nvGrpSpPr>
        <p:grpSpPr>
          <a:xfrm>
            <a:off x="-1248816" y="288032"/>
            <a:ext cx="6264696" cy="6264696"/>
            <a:chOff x="479376" y="439731"/>
            <a:chExt cx="6264696" cy="6264696"/>
          </a:xfrm>
        </p:grpSpPr>
        <p:sp>
          <p:nvSpPr>
            <p:cNvPr id="46" name="椭圆 45"/>
            <p:cNvSpPr/>
            <p:nvPr userDrawn="1"/>
          </p:nvSpPr>
          <p:spPr>
            <a:xfrm>
              <a:off x="479376" y="439731"/>
              <a:ext cx="6264696" cy="6264696"/>
            </a:xfrm>
            <a:prstGeom prst="ellipse">
              <a:avLst/>
            </a:prstGeom>
            <a:solidFill>
              <a:srgbClr val="C8126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 userDrawn="1"/>
          </p:nvSpPr>
          <p:spPr>
            <a:xfrm>
              <a:off x="1001434" y="961789"/>
              <a:ext cx="5220580" cy="5220580"/>
            </a:xfrm>
            <a:prstGeom prst="ellipse">
              <a:avLst/>
            </a:prstGeom>
            <a:solidFill>
              <a:srgbClr val="2D2D6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标题 1"/>
          <p:cNvSpPr>
            <a:spLocks noGrp="1"/>
          </p:cNvSpPr>
          <p:nvPr>
            <p:ph type="title"/>
          </p:nvPr>
        </p:nvSpPr>
        <p:spPr>
          <a:xfrm>
            <a:off x="767408" y="3284984"/>
            <a:ext cx="3566628" cy="139017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1" name="文本框 50"/>
          <p:cNvSpPr txBox="1"/>
          <p:nvPr userDrawn="1"/>
        </p:nvSpPr>
        <p:spPr>
          <a:xfrm>
            <a:off x="119336" y="1841629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b="1" dirty="0">
                <a:solidFill>
                  <a:srgbClr val="C81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05</a:t>
            </a:r>
            <a:endParaRPr lang="zh-CN" altLang="en-US" sz="8800" b="1" dirty="0">
              <a:solidFill>
                <a:srgbClr val="C81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cxnSp>
        <p:nvCxnSpPr>
          <p:cNvPr id="52" name="直接连接符 51"/>
          <p:cNvCxnSpPr/>
          <p:nvPr userDrawn="1"/>
        </p:nvCxnSpPr>
        <p:spPr>
          <a:xfrm flipH="1">
            <a:off x="121568" y="2564904"/>
            <a:ext cx="2592288" cy="1080120"/>
          </a:xfrm>
          <a:prstGeom prst="line">
            <a:avLst/>
          </a:prstGeom>
          <a:ln w="38100">
            <a:solidFill>
              <a:srgbClr val="C81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237FECE7-6DAE-451E-896B-52639086B3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109" y="-252140"/>
            <a:ext cx="2001005" cy="167806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C9F0606-63E7-4E81-BA37-5CEF96EFDC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72" y="182325"/>
            <a:ext cx="1004231" cy="3389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E53B2BD-01D3-437E-AA06-4717370AF96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500" y="-63500"/>
            <a:ext cx="1361143" cy="830577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EAF9E57-F8A7-49C5-9BE3-7CFAF824AEA7}"/>
              </a:ext>
            </a:extLst>
          </p:cNvPr>
          <p:cNvGrpSpPr/>
          <p:nvPr userDrawn="1"/>
        </p:nvGrpSpPr>
        <p:grpSpPr>
          <a:xfrm>
            <a:off x="11335477" y="152166"/>
            <a:ext cx="631244" cy="434725"/>
            <a:chOff x="12265609" y="302084"/>
            <a:chExt cx="650294" cy="447844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7E6B7FE-9927-44D9-8F47-C047CB4E23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E87DBC2-A318-4C7F-B1D4-BD42F80A910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38872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51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两栏内容">
    <p:bg>
      <p:bgPr>
        <a:pattFill prst="pct5">
          <a:fgClr>
            <a:srgbClr val="C8016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978B647-2562-4EF5-BEF4-C1A331D9C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4227" r="1075" b="17709"/>
          <a:stretch/>
        </p:blipFill>
        <p:spPr>
          <a:xfrm>
            <a:off x="0" y="-99393"/>
            <a:ext cx="12292338" cy="6957393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6816080" y="288032"/>
            <a:ext cx="6264696" cy="6264696"/>
            <a:chOff x="479376" y="439731"/>
            <a:chExt cx="6264696" cy="6264696"/>
          </a:xfrm>
        </p:grpSpPr>
        <p:sp>
          <p:nvSpPr>
            <p:cNvPr id="13" name="椭圆 12"/>
            <p:cNvSpPr/>
            <p:nvPr userDrawn="1"/>
          </p:nvSpPr>
          <p:spPr>
            <a:xfrm>
              <a:off x="479376" y="439731"/>
              <a:ext cx="6264696" cy="6264696"/>
            </a:xfrm>
            <a:prstGeom prst="ellipse">
              <a:avLst/>
            </a:prstGeom>
            <a:solidFill>
              <a:srgbClr val="C8126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 userDrawn="1"/>
          </p:nvSpPr>
          <p:spPr>
            <a:xfrm>
              <a:off x="1001434" y="961789"/>
              <a:ext cx="5220580" cy="5220580"/>
            </a:xfrm>
            <a:prstGeom prst="ellipse">
              <a:avLst/>
            </a:prstGeom>
            <a:solidFill>
              <a:srgbClr val="2D2D6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8832304" y="3284984"/>
            <a:ext cx="3566628" cy="139017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8184232" y="1841629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b="1" dirty="0">
                <a:solidFill>
                  <a:srgbClr val="C81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01</a:t>
            </a:r>
            <a:endParaRPr lang="zh-CN" altLang="en-US" sz="8800" b="1" dirty="0">
              <a:solidFill>
                <a:srgbClr val="C81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 flipH="1">
            <a:off x="8186464" y="2564904"/>
            <a:ext cx="2592288" cy="1080120"/>
          </a:xfrm>
          <a:prstGeom prst="line">
            <a:avLst/>
          </a:prstGeom>
          <a:ln w="38100">
            <a:solidFill>
              <a:srgbClr val="C81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49C86623-E0C6-4295-A463-3E386B8B8D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09" y="-264840"/>
            <a:ext cx="2001005" cy="167806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240092-CD45-45A7-8099-4EA6CBFC8A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372" y="169625"/>
            <a:ext cx="1004231" cy="33892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0F571F3-50F2-48DF-B5CC-49ACE0D39D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500" y="-76200"/>
            <a:ext cx="1361143" cy="830577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E417AFE9-51E1-42F2-BC2D-7373ADD30D58}"/>
              </a:ext>
            </a:extLst>
          </p:cNvPr>
          <p:cNvGrpSpPr/>
          <p:nvPr userDrawn="1"/>
        </p:nvGrpSpPr>
        <p:grpSpPr>
          <a:xfrm>
            <a:off x="4985477" y="139466"/>
            <a:ext cx="631244" cy="434725"/>
            <a:chOff x="12265609" y="302084"/>
            <a:chExt cx="650294" cy="447844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9CAB1F6A-EFC8-48A1-9F49-DD3C2EB7D1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FDEABF0C-3CB7-4D92-9B12-FA6FF525EF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67756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两栏内容">
    <p:bg>
      <p:bgPr>
        <a:pattFill prst="pct5">
          <a:fgClr>
            <a:srgbClr val="C8016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5994" r="1976" b="16671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45" name="组合 44"/>
          <p:cNvGrpSpPr/>
          <p:nvPr userDrawn="1"/>
        </p:nvGrpSpPr>
        <p:grpSpPr>
          <a:xfrm>
            <a:off x="-1248816" y="288032"/>
            <a:ext cx="6264696" cy="6264696"/>
            <a:chOff x="479376" y="439731"/>
            <a:chExt cx="6264696" cy="6264696"/>
          </a:xfrm>
        </p:grpSpPr>
        <p:sp>
          <p:nvSpPr>
            <p:cNvPr id="46" name="椭圆 45"/>
            <p:cNvSpPr/>
            <p:nvPr userDrawn="1"/>
          </p:nvSpPr>
          <p:spPr>
            <a:xfrm>
              <a:off x="479376" y="439731"/>
              <a:ext cx="6264696" cy="6264696"/>
            </a:xfrm>
            <a:prstGeom prst="ellipse">
              <a:avLst/>
            </a:prstGeom>
            <a:solidFill>
              <a:srgbClr val="C8126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 userDrawn="1"/>
          </p:nvSpPr>
          <p:spPr>
            <a:xfrm>
              <a:off x="1001434" y="961789"/>
              <a:ext cx="5220580" cy="5220580"/>
            </a:xfrm>
            <a:prstGeom prst="ellipse">
              <a:avLst/>
            </a:prstGeom>
            <a:solidFill>
              <a:srgbClr val="2D2D6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标题 1"/>
          <p:cNvSpPr>
            <a:spLocks noGrp="1"/>
          </p:cNvSpPr>
          <p:nvPr>
            <p:ph type="title"/>
          </p:nvPr>
        </p:nvSpPr>
        <p:spPr>
          <a:xfrm>
            <a:off x="767408" y="3284984"/>
            <a:ext cx="3566628" cy="139017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1" name="文本框 50"/>
          <p:cNvSpPr txBox="1"/>
          <p:nvPr userDrawn="1"/>
        </p:nvSpPr>
        <p:spPr>
          <a:xfrm>
            <a:off x="119336" y="1841629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b="1" dirty="0">
                <a:solidFill>
                  <a:srgbClr val="C81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02</a:t>
            </a:r>
            <a:endParaRPr lang="zh-CN" altLang="en-US" sz="8800" b="1" dirty="0">
              <a:solidFill>
                <a:srgbClr val="C81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cxnSp>
        <p:nvCxnSpPr>
          <p:cNvPr id="52" name="直接连接符 51"/>
          <p:cNvCxnSpPr/>
          <p:nvPr userDrawn="1"/>
        </p:nvCxnSpPr>
        <p:spPr>
          <a:xfrm flipH="1">
            <a:off x="121568" y="2564904"/>
            <a:ext cx="2592288" cy="1080120"/>
          </a:xfrm>
          <a:prstGeom prst="line">
            <a:avLst/>
          </a:prstGeom>
          <a:ln w="38100">
            <a:solidFill>
              <a:srgbClr val="C81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D31CE7BA-9DF9-428B-B4C8-45A67434FF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09" y="5729560"/>
            <a:ext cx="2001005" cy="167806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B96017-8D1C-42FE-9046-490AAD77D3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72" y="6164025"/>
            <a:ext cx="1004231" cy="3389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F410BEB-3AEC-4F94-A850-9A0B5F8784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700" y="5918200"/>
            <a:ext cx="1361143" cy="830577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1BA8C4D-7D6E-4617-B641-C7368C0166B0}"/>
              </a:ext>
            </a:extLst>
          </p:cNvPr>
          <p:cNvGrpSpPr/>
          <p:nvPr userDrawn="1"/>
        </p:nvGrpSpPr>
        <p:grpSpPr>
          <a:xfrm>
            <a:off x="11284677" y="6133866"/>
            <a:ext cx="631244" cy="434725"/>
            <a:chOff x="12265609" y="302084"/>
            <a:chExt cx="650294" cy="447844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DC9EF1D-D4DC-4DB3-9402-1A82131367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4F2475E-5647-4660-A87C-E9565FB1559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74339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51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两栏内容">
    <p:bg>
      <p:bgPr>
        <a:pattFill prst="pct5">
          <a:fgClr>
            <a:srgbClr val="C8016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978B647-2562-4EF5-BEF4-C1A331D9C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4227" r="1075" b="17709"/>
          <a:stretch/>
        </p:blipFill>
        <p:spPr>
          <a:xfrm>
            <a:off x="0" y="-99393"/>
            <a:ext cx="12292338" cy="6957393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6816080" y="288032"/>
            <a:ext cx="6264696" cy="6264696"/>
            <a:chOff x="479376" y="439731"/>
            <a:chExt cx="6264696" cy="6264696"/>
          </a:xfrm>
        </p:grpSpPr>
        <p:sp>
          <p:nvSpPr>
            <p:cNvPr id="13" name="椭圆 12"/>
            <p:cNvSpPr/>
            <p:nvPr userDrawn="1"/>
          </p:nvSpPr>
          <p:spPr>
            <a:xfrm>
              <a:off x="479376" y="439731"/>
              <a:ext cx="6264696" cy="6264696"/>
            </a:xfrm>
            <a:prstGeom prst="ellipse">
              <a:avLst/>
            </a:prstGeom>
            <a:solidFill>
              <a:srgbClr val="C8126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 userDrawn="1"/>
          </p:nvSpPr>
          <p:spPr>
            <a:xfrm>
              <a:off x="1001434" y="961789"/>
              <a:ext cx="5220580" cy="5220580"/>
            </a:xfrm>
            <a:prstGeom prst="ellipse">
              <a:avLst/>
            </a:prstGeom>
            <a:solidFill>
              <a:srgbClr val="2D2D6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8832304" y="3284984"/>
            <a:ext cx="3566628" cy="139017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8184232" y="1841629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b="1" dirty="0">
                <a:solidFill>
                  <a:srgbClr val="C81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06</a:t>
            </a:r>
            <a:endParaRPr lang="zh-CN" altLang="en-US" sz="8800" b="1" dirty="0">
              <a:solidFill>
                <a:srgbClr val="C81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 flipH="1">
            <a:off x="8186464" y="2564904"/>
            <a:ext cx="2592288" cy="1080120"/>
          </a:xfrm>
          <a:prstGeom prst="line">
            <a:avLst/>
          </a:prstGeom>
          <a:ln w="38100">
            <a:solidFill>
              <a:srgbClr val="C81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113E21BA-D27D-44CE-84EB-2332CADDB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9" y="-226740"/>
            <a:ext cx="2001005" cy="167806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D112A7E-13C4-4E3E-84C6-47CAD023D1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72" y="207725"/>
            <a:ext cx="1004231" cy="33892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DD4DB9E-04CD-48C6-9C1E-7C7E3A328E9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000" y="-38100"/>
            <a:ext cx="1361143" cy="830577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9EA13D79-450D-45E7-AEF8-A6016D4397D3}"/>
              </a:ext>
            </a:extLst>
          </p:cNvPr>
          <p:cNvGrpSpPr/>
          <p:nvPr userDrawn="1"/>
        </p:nvGrpSpPr>
        <p:grpSpPr>
          <a:xfrm>
            <a:off x="5048977" y="177566"/>
            <a:ext cx="631244" cy="434725"/>
            <a:chOff x="12265609" y="302084"/>
            <a:chExt cx="650294" cy="447844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ABC5901B-5FE8-4AA5-ADEB-09C0D74AFD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6C5A0C9C-537D-46AF-967D-8DD630579F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14240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两栏内容">
    <p:bg>
      <p:bgPr>
        <a:pattFill prst="pct5">
          <a:fgClr>
            <a:srgbClr val="C8016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5994" r="1976" b="16671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45" name="组合 44"/>
          <p:cNvGrpSpPr/>
          <p:nvPr userDrawn="1"/>
        </p:nvGrpSpPr>
        <p:grpSpPr>
          <a:xfrm>
            <a:off x="-1248816" y="288032"/>
            <a:ext cx="6264696" cy="6264696"/>
            <a:chOff x="479376" y="439731"/>
            <a:chExt cx="6264696" cy="6264696"/>
          </a:xfrm>
        </p:grpSpPr>
        <p:sp>
          <p:nvSpPr>
            <p:cNvPr id="46" name="椭圆 45"/>
            <p:cNvSpPr/>
            <p:nvPr userDrawn="1"/>
          </p:nvSpPr>
          <p:spPr>
            <a:xfrm>
              <a:off x="479376" y="439731"/>
              <a:ext cx="6264696" cy="6264696"/>
            </a:xfrm>
            <a:prstGeom prst="ellipse">
              <a:avLst/>
            </a:prstGeom>
            <a:solidFill>
              <a:srgbClr val="C8126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 userDrawn="1"/>
          </p:nvSpPr>
          <p:spPr>
            <a:xfrm>
              <a:off x="1001434" y="961789"/>
              <a:ext cx="5220580" cy="5220580"/>
            </a:xfrm>
            <a:prstGeom prst="ellipse">
              <a:avLst/>
            </a:prstGeom>
            <a:solidFill>
              <a:srgbClr val="2D2D6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标题 1"/>
          <p:cNvSpPr>
            <a:spLocks noGrp="1"/>
          </p:cNvSpPr>
          <p:nvPr>
            <p:ph type="title"/>
          </p:nvPr>
        </p:nvSpPr>
        <p:spPr>
          <a:xfrm>
            <a:off x="767408" y="3284984"/>
            <a:ext cx="3566628" cy="139017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1" name="文本框 50"/>
          <p:cNvSpPr txBox="1"/>
          <p:nvPr userDrawn="1"/>
        </p:nvSpPr>
        <p:spPr>
          <a:xfrm>
            <a:off x="119336" y="1841629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b="1" dirty="0">
                <a:solidFill>
                  <a:srgbClr val="C81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07</a:t>
            </a:r>
            <a:endParaRPr lang="zh-CN" altLang="en-US" sz="8800" b="1" dirty="0">
              <a:solidFill>
                <a:srgbClr val="C81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cxnSp>
        <p:nvCxnSpPr>
          <p:cNvPr id="52" name="直接连接符 51"/>
          <p:cNvCxnSpPr/>
          <p:nvPr userDrawn="1"/>
        </p:nvCxnSpPr>
        <p:spPr>
          <a:xfrm flipH="1">
            <a:off x="121568" y="2564904"/>
            <a:ext cx="2592288" cy="1080120"/>
          </a:xfrm>
          <a:prstGeom prst="line">
            <a:avLst/>
          </a:prstGeom>
          <a:ln w="38100">
            <a:solidFill>
              <a:srgbClr val="C81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3BC8E47E-7989-4BC3-8993-B583D41760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509" y="5691460"/>
            <a:ext cx="2001005" cy="167806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8BADCB5-AC8A-4D68-822F-FAA99C7891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772" y="6125925"/>
            <a:ext cx="1004231" cy="3389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32164DF-D743-4442-8FB7-F4AC24D86C8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900" y="5880100"/>
            <a:ext cx="1361143" cy="830577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9D99B08-7E99-4B1C-A84B-9B69477E7579}"/>
              </a:ext>
            </a:extLst>
          </p:cNvPr>
          <p:cNvGrpSpPr/>
          <p:nvPr userDrawn="1"/>
        </p:nvGrpSpPr>
        <p:grpSpPr>
          <a:xfrm>
            <a:off x="11360877" y="6095766"/>
            <a:ext cx="631244" cy="434725"/>
            <a:chOff x="12265609" y="302084"/>
            <a:chExt cx="650294" cy="447844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B4EA94E-B632-45E9-B837-A11CE582DD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E6FF796-7530-40EF-93AB-0E0DA3B273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7652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51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两栏内容">
    <p:bg>
      <p:bgPr>
        <a:pattFill prst="pct5">
          <a:fgClr>
            <a:srgbClr val="C8016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978B647-2562-4EF5-BEF4-C1A331D9C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4227" r="1075" b="17709"/>
          <a:stretch/>
        </p:blipFill>
        <p:spPr>
          <a:xfrm>
            <a:off x="0" y="-99393"/>
            <a:ext cx="12292338" cy="6957393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6816080" y="288032"/>
            <a:ext cx="6264696" cy="6264696"/>
            <a:chOff x="479376" y="439731"/>
            <a:chExt cx="6264696" cy="6264696"/>
          </a:xfrm>
        </p:grpSpPr>
        <p:sp>
          <p:nvSpPr>
            <p:cNvPr id="13" name="椭圆 12"/>
            <p:cNvSpPr/>
            <p:nvPr userDrawn="1"/>
          </p:nvSpPr>
          <p:spPr>
            <a:xfrm>
              <a:off x="479376" y="439731"/>
              <a:ext cx="6264696" cy="6264696"/>
            </a:xfrm>
            <a:prstGeom prst="ellipse">
              <a:avLst/>
            </a:prstGeom>
            <a:solidFill>
              <a:srgbClr val="C8126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 userDrawn="1"/>
          </p:nvSpPr>
          <p:spPr>
            <a:xfrm>
              <a:off x="1001434" y="961789"/>
              <a:ext cx="5220580" cy="5220580"/>
            </a:xfrm>
            <a:prstGeom prst="ellipse">
              <a:avLst/>
            </a:prstGeom>
            <a:solidFill>
              <a:srgbClr val="2D2D6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8832304" y="3284984"/>
            <a:ext cx="3566628" cy="139017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8184232" y="1841629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800" b="1" dirty="0">
                <a:solidFill>
                  <a:srgbClr val="C812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08</a:t>
            </a:r>
            <a:endParaRPr lang="zh-CN" altLang="en-US" sz="8800" b="1" dirty="0">
              <a:solidFill>
                <a:srgbClr val="C81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 flipH="1">
            <a:off x="8186464" y="2564904"/>
            <a:ext cx="2592288" cy="1080120"/>
          </a:xfrm>
          <a:prstGeom prst="line">
            <a:avLst/>
          </a:prstGeom>
          <a:ln w="38100">
            <a:solidFill>
              <a:srgbClr val="C81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EA8BE398-76A8-42CE-B5FE-6B79DDB8BC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9" y="-226740"/>
            <a:ext cx="2001005" cy="167806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B26A62C-A580-48AB-A9C4-7F6A89AB92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72" y="207725"/>
            <a:ext cx="1004231" cy="33892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AF4851F-0042-4822-9777-949BF5CD473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000" y="-38100"/>
            <a:ext cx="1361143" cy="830577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79E8B55F-2CC5-437F-9BB1-82F421D3239D}"/>
              </a:ext>
            </a:extLst>
          </p:cNvPr>
          <p:cNvGrpSpPr/>
          <p:nvPr userDrawn="1"/>
        </p:nvGrpSpPr>
        <p:grpSpPr>
          <a:xfrm>
            <a:off x="5048977" y="177566"/>
            <a:ext cx="631244" cy="434725"/>
            <a:chOff x="12265609" y="302084"/>
            <a:chExt cx="650294" cy="447844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66972871-E257-4188-9EE3-0683AF929D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C2CEA8A9-660E-4D78-8CA6-AB2C0E2408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1361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两栏内容"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id="{FF71D51F-85E7-49A7-95BA-ECE1AA577879}"/>
              </a:ext>
            </a:extLst>
          </p:cNvPr>
          <p:cNvGrpSpPr/>
          <p:nvPr userDrawn="1"/>
        </p:nvGrpSpPr>
        <p:grpSpPr>
          <a:xfrm rot="5400000">
            <a:off x="592073" y="6490874"/>
            <a:ext cx="304800" cy="327660"/>
            <a:chOff x="0" y="440055"/>
            <a:chExt cx="407670" cy="409074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27A56ED9-A904-42F8-BD04-2131FE81539A}"/>
                </a:ext>
              </a:extLst>
            </p:cNvPr>
            <p:cNvSpPr/>
            <p:nvPr/>
          </p:nvSpPr>
          <p:spPr>
            <a:xfrm>
              <a:off x="45720" y="440055"/>
              <a:ext cx="361950" cy="409074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149ABB15-E739-44FB-85B9-90545F8DF67E}"/>
                </a:ext>
              </a:extLst>
            </p:cNvPr>
            <p:cNvSpPr/>
            <p:nvPr/>
          </p:nvSpPr>
          <p:spPr>
            <a:xfrm>
              <a:off x="0" y="440055"/>
              <a:ext cx="321945" cy="409074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8" name="图片 117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9" name="矩形 118">
            <a:extLst>
              <a:ext uri="{FF2B5EF4-FFF2-40B4-BE49-F238E27FC236}">
                <a16:creationId xmlns:a16="http://schemas.microsoft.com/office/drawing/2014/main" id="{3C336E4A-7D4C-482D-8276-0522E8E4511B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0" name="直接连接符 119">
            <a:extLst>
              <a:ext uri="{FF2B5EF4-FFF2-40B4-BE49-F238E27FC236}">
                <a16:creationId xmlns:a16="http://schemas.microsoft.com/office/drawing/2014/main" id="{B974EF1F-28E2-46E1-8A56-BBE447A6674C}"/>
              </a:ext>
            </a:extLst>
          </p:cNvPr>
          <p:cNvCxnSpPr>
            <a:cxnSpLocks/>
          </p:cNvCxnSpPr>
          <p:nvPr userDrawn="1"/>
        </p:nvCxnSpPr>
        <p:spPr>
          <a:xfrm>
            <a:off x="518809" y="943580"/>
            <a:ext cx="8166359" cy="0"/>
          </a:xfrm>
          <a:prstGeom prst="line">
            <a:avLst/>
          </a:prstGeom>
          <a:ln w="19050">
            <a:solidFill>
              <a:srgbClr val="C80167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40B1589B-ABE0-4076-86B4-E07E19C5D109}"/>
              </a:ext>
            </a:extLst>
          </p:cNvPr>
          <p:cNvCxnSpPr>
            <a:cxnSpLocks/>
          </p:cNvCxnSpPr>
          <p:nvPr userDrawn="1"/>
        </p:nvCxnSpPr>
        <p:spPr>
          <a:xfrm>
            <a:off x="4583832" y="6265857"/>
            <a:ext cx="7120488" cy="0"/>
          </a:xfrm>
          <a:prstGeom prst="line">
            <a:avLst/>
          </a:prstGeom>
          <a:ln w="19050">
            <a:solidFill>
              <a:srgbClr val="C80167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FF71D51F-85E7-49A7-95BA-ECE1AA577879}"/>
              </a:ext>
            </a:extLst>
          </p:cNvPr>
          <p:cNvGrpSpPr/>
          <p:nvPr userDrawn="1"/>
        </p:nvGrpSpPr>
        <p:grpSpPr>
          <a:xfrm rot="5400000">
            <a:off x="520065" y="-11430"/>
            <a:ext cx="304800" cy="327660"/>
            <a:chOff x="0" y="440055"/>
            <a:chExt cx="407670" cy="409074"/>
          </a:xfrm>
        </p:grpSpPr>
        <p:sp>
          <p:nvSpPr>
            <p:cNvPr id="125" name="矩形 124">
              <a:extLst>
                <a:ext uri="{FF2B5EF4-FFF2-40B4-BE49-F238E27FC236}">
                  <a16:creationId xmlns:a16="http://schemas.microsoft.com/office/drawing/2014/main" id="{27A56ED9-A904-42F8-BD04-2131FE81539A}"/>
                </a:ext>
              </a:extLst>
            </p:cNvPr>
            <p:cNvSpPr/>
            <p:nvPr/>
          </p:nvSpPr>
          <p:spPr>
            <a:xfrm>
              <a:off x="45720" y="440055"/>
              <a:ext cx="361950" cy="409074"/>
            </a:xfrm>
            <a:prstGeom prst="rect">
              <a:avLst/>
            </a:prstGeom>
            <a:solidFill>
              <a:srgbClr val="C80167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矩形 125">
              <a:extLst>
                <a:ext uri="{FF2B5EF4-FFF2-40B4-BE49-F238E27FC236}">
                  <a16:creationId xmlns:a16="http://schemas.microsoft.com/office/drawing/2014/main" id="{149ABB15-E739-44FB-85B9-90545F8DF67E}"/>
                </a:ext>
              </a:extLst>
            </p:cNvPr>
            <p:cNvSpPr/>
            <p:nvPr/>
          </p:nvSpPr>
          <p:spPr>
            <a:xfrm>
              <a:off x="0" y="440055"/>
              <a:ext cx="321945" cy="409074"/>
            </a:xfrm>
            <a:prstGeom prst="rect">
              <a:avLst/>
            </a:prstGeom>
            <a:solidFill>
              <a:srgbClr val="3F3B8D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" name="灯片编号占位符 5">
            <a:extLst>
              <a:ext uri="{FF2B5EF4-FFF2-40B4-BE49-F238E27FC236}">
                <a16:creationId xmlns:a16="http://schemas.microsoft.com/office/drawing/2014/main" id="{89CC42FF-8C6D-478B-94CF-16C20DB99319}"/>
              </a:ext>
            </a:extLst>
          </p:cNvPr>
          <p:cNvSpPr txBox="1">
            <a:spLocks/>
          </p:cNvSpPr>
          <p:nvPr userDrawn="1"/>
        </p:nvSpPr>
        <p:spPr>
          <a:xfrm>
            <a:off x="5898204" y="6356350"/>
            <a:ext cx="39559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48020E0-1C4F-4D89-9FD1-EC2E5B71218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129" name="直接连接符 128">
            <a:extLst>
              <a:ext uri="{FF2B5EF4-FFF2-40B4-BE49-F238E27FC236}">
                <a16:creationId xmlns:a16="http://schemas.microsoft.com/office/drawing/2014/main" id="{58EB2A82-A755-46F1-97B8-45AB2D5226DC}"/>
              </a:ext>
            </a:extLst>
          </p:cNvPr>
          <p:cNvCxnSpPr/>
          <p:nvPr userDrawn="1"/>
        </p:nvCxnSpPr>
        <p:spPr>
          <a:xfrm flipH="1">
            <a:off x="5805846" y="6538913"/>
            <a:ext cx="9628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接连接符 129">
            <a:extLst>
              <a:ext uri="{FF2B5EF4-FFF2-40B4-BE49-F238E27FC236}">
                <a16:creationId xmlns:a16="http://schemas.microsoft.com/office/drawing/2014/main" id="{D8F62463-3B27-4EFC-ABCE-4D02F165A9B3}"/>
              </a:ext>
            </a:extLst>
          </p:cNvPr>
          <p:cNvCxnSpPr/>
          <p:nvPr userDrawn="1"/>
        </p:nvCxnSpPr>
        <p:spPr>
          <a:xfrm flipH="1">
            <a:off x="6289871" y="6538913"/>
            <a:ext cx="9628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标题 31"/>
          <p:cNvSpPr>
            <a:spLocks noGrp="1"/>
          </p:cNvSpPr>
          <p:nvPr>
            <p:ph type="title"/>
          </p:nvPr>
        </p:nvSpPr>
        <p:spPr>
          <a:xfrm>
            <a:off x="836296" y="246278"/>
            <a:ext cx="7848872" cy="697302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zh-CN" altLang="en-US" sz="3200" b="1" i="0" kern="1200" dirty="0">
                <a:gradFill>
                  <a:gsLst>
                    <a:gs pos="100000">
                      <a:srgbClr val="C81267"/>
                    </a:gs>
                    <a:gs pos="0">
                      <a:srgbClr val="2D2D69"/>
                    </a:gs>
                  </a:gsLst>
                  <a:path path="circle">
                    <a:fillToRect t="100000" r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EC2C7AF-8AD2-40A4-95C0-653F6B1C519E}"/>
              </a:ext>
            </a:extLst>
          </p:cNvPr>
          <p:cNvSpPr/>
          <p:nvPr userDrawn="1"/>
        </p:nvSpPr>
        <p:spPr>
          <a:xfrm>
            <a:off x="9515066" y="6397228"/>
            <a:ext cx="2189254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zh-CN"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https://www.bs.usst.edu.cn/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A4C63D5-404A-4A82-BC14-5667304B0717}"/>
              </a:ext>
            </a:extLst>
          </p:cNvPr>
          <p:cNvSpPr/>
          <p:nvPr userDrawn="1"/>
        </p:nvSpPr>
        <p:spPr>
          <a:xfrm>
            <a:off x="10128448" y="851247"/>
            <a:ext cx="1835439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just"/>
            <a:r>
              <a:rPr lang="zh-CN" altLang="en-US"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责 任   融 合   创 新   卓 越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718EF7F-2A44-4632-9E14-6753F86F80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17" y="-61562"/>
            <a:ext cx="1835439" cy="153921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E3C226F-F6C1-4872-B385-17B21F95B29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0" y="6353771"/>
            <a:ext cx="1089440" cy="36768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941D0B7-B90E-4960-AB18-A9BCFF32F82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93" y="6265855"/>
            <a:ext cx="1018493" cy="6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8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EB75E5C-C88B-4DEC-ABEF-CD33B1B8F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92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EA250D2-94D2-4CD9-BF02-412926411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" y="-27384"/>
            <a:ext cx="12192000" cy="6858000"/>
          </a:xfrm>
          <a:prstGeom prst="rect">
            <a:avLst/>
          </a:prstGeom>
        </p:spPr>
      </p:pic>
      <p:sp>
        <p:nvSpPr>
          <p:cNvPr id="18" name="等腰三角形 17">
            <a:extLst>
              <a:ext uri="{FF2B5EF4-FFF2-40B4-BE49-F238E27FC236}">
                <a16:creationId xmlns:a16="http://schemas.microsoft.com/office/drawing/2014/main" id="{BBF2FFAF-74BF-4D05-84A2-A06783AE715F}"/>
              </a:ext>
            </a:extLst>
          </p:cNvPr>
          <p:cNvSpPr/>
          <p:nvPr userDrawn="1"/>
        </p:nvSpPr>
        <p:spPr>
          <a:xfrm rot="16200000" flipH="1" flipV="1">
            <a:off x="3793198" y="-1524283"/>
            <a:ext cx="4610340" cy="12187265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3C564E9-422B-4FDB-AD9E-48FB45A119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701" y="6165304"/>
            <a:ext cx="1135158" cy="38311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1043D6E-E975-49CD-806C-E1FDD30FE1A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5661248"/>
            <a:ext cx="2105401" cy="17656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82C188C-F496-48CA-A498-816D5E1D46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3" y="6003330"/>
            <a:ext cx="1296144" cy="790914"/>
          </a:xfrm>
          <a:prstGeom prst="rect">
            <a:avLst/>
          </a:prstGeom>
        </p:spPr>
      </p:pic>
      <p:sp>
        <p:nvSpPr>
          <p:cNvPr id="2" name="等腰三角形 1">
            <a:extLst>
              <a:ext uri="{FF2B5EF4-FFF2-40B4-BE49-F238E27FC236}">
                <a16:creationId xmlns:a16="http://schemas.microsoft.com/office/drawing/2014/main" id="{3B19DE3B-5FE1-4E8D-AEA3-19D78F738BC5}"/>
              </a:ext>
            </a:extLst>
          </p:cNvPr>
          <p:cNvSpPr/>
          <p:nvPr userDrawn="1"/>
        </p:nvSpPr>
        <p:spPr>
          <a:xfrm rot="10800000">
            <a:off x="4734" y="-27384"/>
            <a:ext cx="3787010" cy="4433664"/>
          </a:xfrm>
          <a:prstGeom prst="triangle">
            <a:avLst>
              <a:gd name="adj" fmla="val 100000"/>
            </a:avLst>
          </a:prstGeom>
          <a:solidFill>
            <a:srgbClr val="C8016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等腰三角形 16">
            <a:extLst>
              <a:ext uri="{FF2B5EF4-FFF2-40B4-BE49-F238E27FC236}">
                <a16:creationId xmlns:a16="http://schemas.microsoft.com/office/drawing/2014/main" id="{7DA5F732-C370-4669-889A-738C32CA2DDD}"/>
              </a:ext>
            </a:extLst>
          </p:cNvPr>
          <p:cNvSpPr/>
          <p:nvPr userDrawn="1"/>
        </p:nvSpPr>
        <p:spPr>
          <a:xfrm rot="10800000" flipH="1">
            <a:off x="9768408" y="-27384"/>
            <a:ext cx="2418859" cy="4149080"/>
          </a:xfrm>
          <a:prstGeom prst="triangle">
            <a:avLst>
              <a:gd name="adj" fmla="val 100000"/>
            </a:avLst>
          </a:prstGeom>
          <a:solidFill>
            <a:srgbClr val="C8016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04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67">
            <a:extLst>
              <a:ext uri="{FF2B5EF4-FFF2-40B4-BE49-F238E27FC236}">
                <a16:creationId xmlns:a16="http://schemas.microsoft.com/office/drawing/2014/main" id="{F38F9456-E427-43B5-8401-9B8330EAC5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9" y="8485"/>
            <a:ext cx="12193588" cy="5309616"/>
          </a:xfrm>
          <a:custGeom>
            <a:avLst/>
            <a:gdLst>
              <a:gd name="connsiteX0" fmla="*/ 0 w 12193588"/>
              <a:gd name="connsiteY0" fmla="*/ 0 h 5309616"/>
              <a:gd name="connsiteX1" fmla="*/ 12193588 w 12193588"/>
              <a:gd name="connsiteY1" fmla="*/ 0 h 5309616"/>
              <a:gd name="connsiteX2" fmla="*/ 5895024 w 12193588"/>
              <a:gd name="connsiteY2" fmla="*/ 5261725 h 5309616"/>
              <a:gd name="connsiteX3" fmla="*/ 5705351 w 12193588"/>
              <a:gd name="connsiteY3" fmla="*/ 5309616 h 5309616"/>
              <a:gd name="connsiteX4" fmla="*/ 1499108 w 12193588"/>
              <a:gd name="connsiteY4" fmla="*/ 5309616 h 5309616"/>
              <a:gd name="connsiteX5" fmla="*/ 1203880 w 12193588"/>
              <a:gd name="connsiteY5" fmla="*/ 5236115 h 5309616"/>
              <a:gd name="connsiteX6" fmla="*/ 0 w 12193588"/>
              <a:gd name="connsiteY6" fmla="*/ 4814851 h 5309616"/>
              <a:gd name="connsiteX7" fmla="*/ 0 w 12193588"/>
              <a:gd name="connsiteY7" fmla="*/ 0 h 530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588" h="5309616">
                <a:moveTo>
                  <a:pt x="0" y="0"/>
                </a:moveTo>
                <a:lnTo>
                  <a:pt x="12193588" y="0"/>
                </a:lnTo>
                <a:cubicBezTo>
                  <a:pt x="10245343" y="3259956"/>
                  <a:pt x="7958571" y="4707760"/>
                  <a:pt x="5895024" y="5261725"/>
                </a:cubicBezTo>
                <a:lnTo>
                  <a:pt x="5705351" y="5309616"/>
                </a:lnTo>
                <a:lnTo>
                  <a:pt x="1499108" y="5309616"/>
                </a:lnTo>
                <a:lnTo>
                  <a:pt x="1203880" y="5236115"/>
                </a:lnTo>
                <a:cubicBezTo>
                  <a:pt x="450380" y="5035516"/>
                  <a:pt x="0" y="4814851"/>
                  <a:pt x="0" y="4814851"/>
                </a:cubicBezTo>
                <a:cubicBezTo>
                  <a:pt x="0" y="4814851"/>
                  <a:pt x="0" y="4814851"/>
                  <a:pt x="0" y="0"/>
                </a:cubicBezTo>
                <a:close/>
              </a:path>
            </a:pathLst>
          </a:custGeom>
        </p:spPr>
      </p:pic>
      <p:sp>
        <p:nvSpPr>
          <p:cNvPr id="11" name="íṡļidé">
            <a:extLst>
              <a:ext uri="{FF2B5EF4-FFF2-40B4-BE49-F238E27FC236}">
                <a16:creationId xmlns:a16="http://schemas.microsoft.com/office/drawing/2014/main" id="{3F22210B-EF15-4EED-B8FB-022D46845F39}"/>
              </a:ext>
            </a:extLst>
          </p:cNvPr>
          <p:cNvSpPr>
            <a:spLocks/>
          </p:cNvSpPr>
          <p:nvPr userDrawn="1"/>
        </p:nvSpPr>
        <p:spPr bwMode="auto">
          <a:xfrm>
            <a:off x="-1589" y="0"/>
            <a:ext cx="12206290" cy="5556497"/>
          </a:xfrm>
          <a:custGeom>
            <a:avLst/>
            <a:gdLst>
              <a:gd name="connsiteX0" fmla="*/ 0 w 12193588"/>
              <a:gd name="connsiteY0" fmla="*/ 0 h 5556496"/>
              <a:gd name="connsiteX1" fmla="*/ 12193588 w 12193588"/>
              <a:gd name="connsiteY1" fmla="*/ 0 h 5556496"/>
              <a:gd name="connsiteX2" fmla="*/ 0 w 12193588"/>
              <a:gd name="connsiteY2" fmla="*/ 4814851 h 5556496"/>
              <a:gd name="connsiteX3" fmla="*/ 0 w 12193588"/>
              <a:gd name="connsiteY3" fmla="*/ 0 h 555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8" h="5556496">
                <a:moveTo>
                  <a:pt x="0" y="0"/>
                </a:moveTo>
                <a:lnTo>
                  <a:pt x="12193588" y="0"/>
                </a:lnTo>
                <a:cubicBezTo>
                  <a:pt x="7206081" y="8345488"/>
                  <a:pt x="0" y="4814851"/>
                  <a:pt x="0" y="4814851"/>
                </a:cubicBezTo>
                <a:cubicBezTo>
                  <a:pt x="0" y="4814851"/>
                  <a:pt x="0" y="481485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rgbClr val="C9076B"/>
              </a:solidFill>
            </a:endParaRPr>
          </a:p>
        </p:txBody>
      </p:sp>
      <p:sp>
        <p:nvSpPr>
          <p:cNvPr id="8" name="íṥḻiḓè">
            <a:extLst>
              <a:ext uri="{FF2B5EF4-FFF2-40B4-BE49-F238E27FC236}">
                <a16:creationId xmlns:a16="http://schemas.microsoft.com/office/drawing/2014/main" id="{00715F5D-803C-41B2-B4D1-B0014E356625}"/>
              </a:ext>
            </a:extLst>
          </p:cNvPr>
          <p:cNvSpPr>
            <a:spLocks/>
          </p:cNvSpPr>
          <p:nvPr userDrawn="1"/>
        </p:nvSpPr>
        <p:spPr bwMode="auto">
          <a:xfrm>
            <a:off x="0" y="3561305"/>
            <a:ext cx="9196243" cy="3189310"/>
          </a:xfrm>
          <a:custGeom>
            <a:avLst/>
            <a:gdLst>
              <a:gd name="T0" fmla="*/ 0 w 2263"/>
              <a:gd name="T1" fmla="*/ 460 h 784"/>
              <a:gd name="T2" fmla="*/ 2263 w 2263"/>
              <a:gd name="T3" fmla="*/ 0 h 784"/>
              <a:gd name="T4" fmla="*/ 0 w 2263"/>
              <a:gd name="T5" fmla="*/ 304 h 784"/>
              <a:gd name="T6" fmla="*/ 0 w 2263"/>
              <a:gd name="T7" fmla="*/ 460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63" h="784">
                <a:moveTo>
                  <a:pt x="0" y="460"/>
                </a:moveTo>
                <a:cubicBezTo>
                  <a:pt x="1457" y="784"/>
                  <a:pt x="2263" y="0"/>
                  <a:pt x="2263" y="0"/>
                </a:cubicBezTo>
                <a:cubicBezTo>
                  <a:pt x="1387" y="564"/>
                  <a:pt x="0" y="304"/>
                  <a:pt x="0" y="304"/>
                </a:cubicBezTo>
                <a:lnTo>
                  <a:pt x="0" y="460"/>
                </a:lnTo>
                <a:close/>
              </a:path>
            </a:pathLst>
          </a:custGeom>
          <a:solidFill>
            <a:srgbClr val="2F2C6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C9076B"/>
              </a:solidFill>
            </a:endParaRPr>
          </a:p>
        </p:txBody>
      </p:sp>
      <p:sp>
        <p:nvSpPr>
          <p:cNvPr id="9" name="ïšḻîďê">
            <a:extLst>
              <a:ext uri="{FF2B5EF4-FFF2-40B4-BE49-F238E27FC236}">
                <a16:creationId xmlns:a16="http://schemas.microsoft.com/office/drawing/2014/main" id="{93F02D4D-6922-4660-85D3-6DC821074C57}"/>
              </a:ext>
            </a:extLst>
          </p:cNvPr>
          <p:cNvSpPr>
            <a:spLocks/>
          </p:cNvSpPr>
          <p:nvPr userDrawn="1"/>
        </p:nvSpPr>
        <p:spPr bwMode="auto">
          <a:xfrm>
            <a:off x="7135694" y="485043"/>
            <a:ext cx="5056306" cy="4588702"/>
          </a:xfrm>
          <a:custGeom>
            <a:avLst/>
            <a:gdLst>
              <a:gd name="T0" fmla="*/ 1244 w 1244"/>
              <a:gd name="T1" fmla="*/ 0 h 1128"/>
              <a:gd name="T2" fmla="*/ 0 w 1244"/>
              <a:gd name="T3" fmla="*/ 1128 h 1128"/>
              <a:gd name="T4" fmla="*/ 1244 w 1244"/>
              <a:gd name="T5" fmla="*/ 200 h 1128"/>
              <a:gd name="T6" fmla="*/ 1244 w 1244"/>
              <a:gd name="T7" fmla="*/ 0 h 1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44" h="1128">
                <a:moveTo>
                  <a:pt x="1244" y="0"/>
                </a:moveTo>
                <a:cubicBezTo>
                  <a:pt x="1244" y="0"/>
                  <a:pt x="649" y="868"/>
                  <a:pt x="0" y="1128"/>
                </a:cubicBezTo>
                <a:cubicBezTo>
                  <a:pt x="0" y="1128"/>
                  <a:pt x="809" y="880"/>
                  <a:pt x="1244" y="200"/>
                </a:cubicBezTo>
                <a:lnTo>
                  <a:pt x="1244" y="0"/>
                </a:lnTo>
                <a:close/>
              </a:path>
            </a:pathLst>
          </a:custGeom>
          <a:solidFill>
            <a:srgbClr val="C9076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C9076B"/>
              </a:solidFill>
            </a:endParaRPr>
          </a:p>
        </p:txBody>
      </p:sp>
      <p:sp>
        <p:nvSpPr>
          <p:cNvPr id="13" name="文本占位符 12"/>
          <p:cNvSpPr>
            <a:spLocks noGrp="1"/>
          </p:cNvSpPr>
          <p:nvPr userDrawn="1">
            <p:ph type="body" sz="quarter" idx="11"/>
          </p:nvPr>
        </p:nvSpPr>
        <p:spPr>
          <a:xfrm>
            <a:off x="272402" y="3481002"/>
            <a:ext cx="9174660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ctr">
              <a:buNone/>
              <a:defRPr lang="zh-CN" altLang="en-US" sz="2000" b="1" kern="1200" spc="600" dirty="0">
                <a:gradFill>
                  <a:gsLst>
                    <a:gs pos="100000">
                      <a:srgbClr val="C81267"/>
                    </a:gs>
                    <a:gs pos="0">
                      <a:srgbClr val="2D2D69"/>
                    </a:gs>
                  </a:gsLst>
                  <a:path path="circle">
                    <a:fillToRect t="100000" r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endParaRPr lang="zh-CN" altLang="en-US" dirty="0"/>
          </a:p>
        </p:txBody>
      </p:sp>
      <p:sp>
        <p:nvSpPr>
          <p:cNvPr id="9801" name="副标题 9800"/>
          <p:cNvSpPr>
            <a:spLocks noGrp="1"/>
          </p:cNvSpPr>
          <p:nvPr userDrawn="1">
            <p:ph type="subTitle" idx="1"/>
          </p:nvPr>
        </p:nvSpPr>
        <p:spPr>
          <a:xfrm>
            <a:off x="263352" y="2595296"/>
            <a:ext cx="9196242" cy="5587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lang="en-US" altLang="zh-CN" sz="2800" b="1" kern="1200" spc="600" dirty="0">
                <a:gradFill>
                  <a:gsLst>
                    <a:gs pos="100000">
                      <a:srgbClr val="C81267"/>
                    </a:gs>
                    <a:gs pos="0">
                      <a:srgbClr val="2D2D69"/>
                    </a:gs>
                  </a:gsLst>
                  <a:path path="circle">
                    <a:fillToRect t="100000" r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endParaRPr lang="en-US" altLang="zh-CN" dirty="0"/>
          </a:p>
        </p:txBody>
      </p:sp>
      <p:sp>
        <p:nvSpPr>
          <p:cNvPr id="9802" name="标题 9801"/>
          <p:cNvSpPr>
            <a:spLocks noGrp="1"/>
          </p:cNvSpPr>
          <p:nvPr userDrawn="1">
            <p:ph type="ctrTitle"/>
          </p:nvPr>
        </p:nvSpPr>
        <p:spPr>
          <a:xfrm>
            <a:off x="263352" y="1059680"/>
            <a:ext cx="9196242" cy="120870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lang="zh-CN" altLang="en-US" sz="4800" b="1" kern="1200" spc="600" dirty="0">
                <a:gradFill>
                  <a:gsLst>
                    <a:gs pos="100000">
                      <a:srgbClr val="C81267"/>
                    </a:gs>
                    <a:gs pos="0">
                      <a:srgbClr val="2D2D69"/>
                    </a:gs>
                  </a:gsLst>
                  <a:path path="circle">
                    <a:fillToRect t="100000" r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3C564E9-422B-4FDB-AD9E-48FB45A119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353770"/>
            <a:ext cx="1004231" cy="33892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1043D6E-E975-49CD-806C-E1FDD30FE1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36" y="4546384"/>
            <a:ext cx="3545561" cy="29733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82C188C-F496-48CA-A498-816D5E1D46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6107945"/>
            <a:ext cx="1361143" cy="83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8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479376" y="116632"/>
            <a:ext cx="6985992" cy="1191667"/>
          </a:xfrm>
        </p:spPr>
        <p:txBody>
          <a:bodyPr/>
          <a:lstStyle>
            <a:lvl1pPr>
              <a:defRPr b="1">
                <a:solidFill>
                  <a:srgbClr val="2D2D6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0" name="内容占位符 19"/>
          <p:cNvSpPr>
            <a:spLocks noGrp="1"/>
          </p:cNvSpPr>
          <p:nvPr>
            <p:ph sz="quarter" idx="10"/>
          </p:nvPr>
        </p:nvSpPr>
        <p:spPr>
          <a:xfrm>
            <a:off x="479177" y="1700808"/>
            <a:ext cx="11233447" cy="3960142"/>
          </a:xfrm>
        </p:spPr>
        <p:txBody>
          <a:bodyPr>
            <a:normAutofit/>
          </a:bodyPr>
          <a:lstStyle>
            <a:lvl1pPr>
              <a:defRPr sz="3200">
                <a:solidFill>
                  <a:srgbClr val="C81267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>
              <a:defRPr sz="2800">
                <a:solidFill>
                  <a:srgbClr val="C81267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>
              <a:defRPr sz="2400">
                <a:solidFill>
                  <a:srgbClr val="C81267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3pPr>
            <a:lvl4pPr>
              <a:defRPr sz="2000">
                <a:solidFill>
                  <a:srgbClr val="C81267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4pPr>
            <a:lvl5pPr>
              <a:defRPr sz="2000">
                <a:solidFill>
                  <a:srgbClr val="C81267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2650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DA3958-8853-4B88-ADB9-C19C29778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A884F80-6454-462A-A599-3E7183F3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AA20-77A3-4B4C-A996-9A2B319DE9E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ABF905-E6A0-4C4B-A40B-B4E9B6257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21BDBA-B581-4C9F-86CE-2FB2BF6B9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89FE2-8124-476A-96DC-3746F1E36F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653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3708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两栏内容"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id="{FF71D51F-85E7-49A7-95BA-ECE1AA577879}"/>
              </a:ext>
            </a:extLst>
          </p:cNvPr>
          <p:cNvGrpSpPr/>
          <p:nvPr userDrawn="1"/>
        </p:nvGrpSpPr>
        <p:grpSpPr>
          <a:xfrm rot="5400000">
            <a:off x="592073" y="6490874"/>
            <a:ext cx="304800" cy="327660"/>
            <a:chOff x="0" y="440055"/>
            <a:chExt cx="407670" cy="409074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27A56ED9-A904-42F8-BD04-2131FE81539A}"/>
                </a:ext>
              </a:extLst>
            </p:cNvPr>
            <p:cNvSpPr/>
            <p:nvPr/>
          </p:nvSpPr>
          <p:spPr>
            <a:xfrm>
              <a:off x="45720" y="440055"/>
              <a:ext cx="361950" cy="409074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149ABB15-E739-44FB-85B9-90545F8DF67E}"/>
                </a:ext>
              </a:extLst>
            </p:cNvPr>
            <p:cNvSpPr/>
            <p:nvPr/>
          </p:nvSpPr>
          <p:spPr>
            <a:xfrm>
              <a:off x="0" y="440055"/>
              <a:ext cx="321945" cy="409074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8" name="图片 117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9" name="矩形 118">
            <a:extLst>
              <a:ext uri="{FF2B5EF4-FFF2-40B4-BE49-F238E27FC236}">
                <a16:creationId xmlns:a16="http://schemas.microsoft.com/office/drawing/2014/main" id="{3C336E4A-7D4C-482D-8276-0522E8E4511B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0309968-89F5-4BBE-B693-6D3D679909CF}"/>
              </a:ext>
            </a:extLst>
          </p:cNvPr>
          <p:cNvSpPr/>
          <p:nvPr userDrawn="1"/>
        </p:nvSpPr>
        <p:spPr>
          <a:xfrm>
            <a:off x="2135560" y="404664"/>
            <a:ext cx="1835439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just"/>
            <a:r>
              <a:rPr lang="zh-CN" altLang="en-US" sz="12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责 任   融 合   创 新   卓 越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A34EBF4-D453-471E-BFD3-CD8E9814B5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0" y="-99392"/>
            <a:ext cx="1835439" cy="153921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51188E4-0D99-43A1-BE3E-E0804A0D3A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6254972"/>
            <a:ext cx="1089440" cy="36768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FF26569-691A-46A2-AFB4-3E364E2414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82" y="6134377"/>
            <a:ext cx="1018493" cy="621491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74208ED2-9D38-41F8-819C-46429FAF9687}"/>
              </a:ext>
            </a:extLst>
          </p:cNvPr>
          <p:cNvGrpSpPr/>
          <p:nvPr userDrawn="1"/>
        </p:nvGrpSpPr>
        <p:grpSpPr>
          <a:xfrm>
            <a:off x="11280191" y="6312565"/>
            <a:ext cx="650294" cy="447844"/>
            <a:chOff x="12265609" y="302084"/>
            <a:chExt cx="650294" cy="447844"/>
          </a:xfrm>
        </p:grpSpPr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CC7382D6-A422-4C2C-B4AE-FADFFD19851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2072FCB2-4D06-445E-BAD8-3970378320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5619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EB75E5C-C88B-4DEC-ABEF-CD33B1B8F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55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EB75E5C-C88B-4DEC-ABEF-CD33B1B8F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2C63DFC-4043-42FA-BDE1-80FFA77CE277}"/>
              </a:ext>
            </a:extLst>
          </p:cNvPr>
          <p:cNvSpPr/>
          <p:nvPr userDrawn="1"/>
        </p:nvSpPr>
        <p:spPr>
          <a:xfrm>
            <a:off x="7708900" y="5854700"/>
            <a:ext cx="4064000" cy="77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68480D2-EA11-4154-BE8F-4AE1D933F8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5" t="87196" r="3542" b="3730"/>
          <a:stretch/>
        </p:blipFill>
        <p:spPr>
          <a:xfrm>
            <a:off x="7386212" y="6101594"/>
            <a:ext cx="3911600" cy="6223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606D53E-1810-4455-83A3-B0E2F586C855}"/>
              </a:ext>
            </a:extLst>
          </p:cNvPr>
          <p:cNvGrpSpPr/>
          <p:nvPr userDrawn="1"/>
        </p:nvGrpSpPr>
        <p:grpSpPr>
          <a:xfrm>
            <a:off x="11342560" y="6267184"/>
            <a:ext cx="581280" cy="400316"/>
            <a:chOff x="12265609" y="302084"/>
            <a:chExt cx="650294" cy="44784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20BB8BC-7684-4954-9640-454F328AC2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4E38D11-D283-4254-B637-61107027DB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809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EB75E5C-C88B-4DEC-ABEF-CD33B1B8F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27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EB75E5C-C88B-4DEC-ABEF-CD33B1B8F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8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08C4038-94E6-49CD-82E7-66B7A6F8E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5C59C590-DF55-474D-AC42-735A43F0606D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64E0DF0-0753-4B07-87D2-CED2625D9BEB}"/>
              </a:ext>
            </a:extLst>
          </p:cNvPr>
          <p:cNvSpPr/>
          <p:nvPr userDrawn="1"/>
        </p:nvSpPr>
        <p:spPr>
          <a:xfrm>
            <a:off x="-5316" y="0"/>
            <a:ext cx="12197316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9911DA9-DCF5-4387-8749-FEA7ABF66215}"/>
              </a:ext>
            </a:extLst>
          </p:cNvPr>
          <p:cNvSpPr/>
          <p:nvPr userDrawn="1"/>
        </p:nvSpPr>
        <p:spPr>
          <a:xfrm>
            <a:off x="9509660" y="6432602"/>
            <a:ext cx="2189254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https://www.bs.usst.edu.cn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631E79F-D71E-4299-9C2D-DA7086B12A3B}"/>
              </a:ext>
            </a:extLst>
          </p:cNvPr>
          <p:cNvGrpSpPr/>
          <p:nvPr userDrawn="1"/>
        </p:nvGrpSpPr>
        <p:grpSpPr>
          <a:xfrm rot="5400000">
            <a:off x="665480" y="-11432"/>
            <a:ext cx="304800" cy="327660"/>
            <a:chOff x="0" y="440055"/>
            <a:chExt cx="407670" cy="40907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888B538-E420-4649-96AD-F9CB4030B3D4}"/>
                </a:ext>
              </a:extLst>
            </p:cNvPr>
            <p:cNvSpPr/>
            <p:nvPr/>
          </p:nvSpPr>
          <p:spPr>
            <a:xfrm>
              <a:off x="45720" y="440055"/>
              <a:ext cx="361950" cy="409074"/>
            </a:xfrm>
            <a:prstGeom prst="rect">
              <a:avLst/>
            </a:prstGeom>
            <a:solidFill>
              <a:srgbClr val="C80167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451F922-2AE8-4FB6-A45C-6CB73CDDD004}"/>
                </a:ext>
              </a:extLst>
            </p:cNvPr>
            <p:cNvSpPr/>
            <p:nvPr/>
          </p:nvSpPr>
          <p:spPr>
            <a:xfrm>
              <a:off x="0" y="440055"/>
              <a:ext cx="321945" cy="409074"/>
            </a:xfrm>
            <a:prstGeom prst="rect">
              <a:avLst/>
            </a:prstGeom>
            <a:solidFill>
              <a:srgbClr val="3F3B8D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A8A40F3F-899F-4559-8377-12876D5E4EDE}"/>
              </a:ext>
            </a:extLst>
          </p:cNvPr>
          <p:cNvSpPr txBox="1">
            <a:spLocks/>
          </p:cNvSpPr>
          <p:nvPr userDrawn="1"/>
        </p:nvSpPr>
        <p:spPr>
          <a:xfrm>
            <a:off x="5802122" y="6342373"/>
            <a:ext cx="39559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48020E0-1C4F-4D89-9FD1-EC2E5B71218B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05E8C914-2798-403E-B397-FCE3E88E201C}"/>
              </a:ext>
            </a:extLst>
          </p:cNvPr>
          <p:cNvCxnSpPr/>
          <p:nvPr userDrawn="1"/>
        </p:nvCxnSpPr>
        <p:spPr>
          <a:xfrm flipH="1">
            <a:off x="5805846" y="14330363"/>
            <a:ext cx="9628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F2D4B83-2D94-4A26-9BB4-5ED9AAC237CA}"/>
              </a:ext>
            </a:extLst>
          </p:cNvPr>
          <p:cNvCxnSpPr/>
          <p:nvPr userDrawn="1"/>
        </p:nvCxnSpPr>
        <p:spPr>
          <a:xfrm flipH="1">
            <a:off x="6289871" y="14330363"/>
            <a:ext cx="9628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标题 31">
            <a:extLst>
              <a:ext uri="{FF2B5EF4-FFF2-40B4-BE49-F238E27FC236}">
                <a16:creationId xmlns:a16="http://schemas.microsoft.com/office/drawing/2014/main" id="{E64926B5-D2C5-4A0B-9572-2B1E31553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503" y="304330"/>
            <a:ext cx="7848872" cy="697302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zh-CN" altLang="en-US" sz="3200" b="1" i="0" kern="1200" dirty="0">
                <a:gradFill>
                  <a:gsLst>
                    <a:gs pos="100000">
                      <a:srgbClr val="C81267"/>
                    </a:gs>
                    <a:gs pos="0">
                      <a:srgbClr val="2D2D69"/>
                    </a:gs>
                  </a:gsLst>
                  <a:path path="circle">
                    <a:fillToRect t="100000" r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5007134-3CB5-4B9E-8152-79E814CC6A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3951" y="168219"/>
            <a:ext cx="1213449" cy="74045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9A59B07-A0AB-4EDA-91D1-BCA8B3EEB3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02312" y="332079"/>
            <a:ext cx="1091221" cy="36828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C91A38F-40FC-48D0-AEFD-5DC92599DD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67664" y="-59243"/>
            <a:ext cx="1872167" cy="157001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6808E69-5E94-4332-9D45-4046E963B494}"/>
              </a:ext>
            </a:extLst>
          </p:cNvPr>
          <p:cNvSpPr/>
          <p:nvPr userDrawn="1"/>
        </p:nvSpPr>
        <p:spPr>
          <a:xfrm>
            <a:off x="518809" y="1011214"/>
            <a:ext cx="11357811" cy="45719"/>
          </a:xfrm>
          <a:prstGeom prst="rect">
            <a:avLst/>
          </a:prstGeom>
          <a:gradFill flip="none" rotWithShape="1">
            <a:gsLst>
              <a:gs pos="0">
                <a:srgbClr val="C80167">
                  <a:alpha val="80000"/>
                </a:srgbClr>
              </a:gs>
              <a:gs pos="87000">
                <a:schemeClr val="accent2">
                  <a:lumMod val="20000"/>
                  <a:lumOff val="80000"/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AEA4157-ABBE-4397-A0C2-F055DD1CF1D9}"/>
              </a:ext>
            </a:extLst>
          </p:cNvPr>
          <p:cNvSpPr/>
          <p:nvPr userDrawn="1"/>
        </p:nvSpPr>
        <p:spPr>
          <a:xfrm>
            <a:off x="417094" y="6199962"/>
            <a:ext cx="11357811" cy="45719"/>
          </a:xfrm>
          <a:prstGeom prst="rect">
            <a:avLst/>
          </a:prstGeom>
          <a:gradFill flip="none" rotWithShape="1">
            <a:gsLst>
              <a:gs pos="0">
                <a:srgbClr val="C80167">
                  <a:alpha val="80000"/>
                </a:srgbClr>
              </a:gs>
              <a:gs pos="88000">
                <a:schemeClr val="accent2">
                  <a:lumMod val="20000"/>
                  <a:lumOff val="80000"/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7663329-9435-48DB-8470-948CFE20F4C9}"/>
              </a:ext>
            </a:extLst>
          </p:cNvPr>
          <p:cNvSpPr txBox="1"/>
          <p:nvPr userDrawn="1"/>
        </p:nvSpPr>
        <p:spPr>
          <a:xfrm>
            <a:off x="9371064" y="758736"/>
            <a:ext cx="2828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zh-CN" altLang="en-US" sz="1200" b="1" spc="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责 任   融 合   创 新   卓 越</a:t>
            </a:r>
            <a:endParaRPr lang="en-US" altLang="zh-CN" sz="1200" b="1" spc="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B4050E-D4DF-4ACA-B632-3614E28EC1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 t="18861" r="80595" b="64990"/>
          <a:stretch/>
        </p:blipFill>
        <p:spPr>
          <a:xfrm>
            <a:off x="0" y="6019800"/>
            <a:ext cx="1196478" cy="8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80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08C4038-94E6-49CD-82E7-66B7A6F8E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5C59C590-DF55-474D-AC42-735A43F0606D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64E0DF0-0753-4B07-87D2-CED2625D9BEB}"/>
              </a:ext>
            </a:extLst>
          </p:cNvPr>
          <p:cNvSpPr/>
          <p:nvPr userDrawn="1"/>
        </p:nvSpPr>
        <p:spPr>
          <a:xfrm>
            <a:off x="-5316" y="0"/>
            <a:ext cx="12197316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9911DA9-DCF5-4387-8749-FEA7ABF66215}"/>
              </a:ext>
            </a:extLst>
          </p:cNvPr>
          <p:cNvSpPr/>
          <p:nvPr userDrawn="1"/>
        </p:nvSpPr>
        <p:spPr>
          <a:xfrm>
            <a:off x="9509660" y="6432602"/>
            <a:ext cx="2189254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https://www.bs.usst.edu.cn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631E79F-D71E-4299-9C2D-DA7086B12A3B}"/>
              </a:ext>
            </a:extLst>
          </p:cNvPr>
          <p:cNvGrpSpPr/>
          <p:nvPr userDrawn="1"/>
        </p:nvGrpSpPr>
        <p:grpSpPr>
          <a:xfrm rot="5400000">
            <a:off x="665480" y="-11432"/>
            <a:ext cx="304800" cy="327660"/>
            <a:chOff x="0" y="440055"/>
            <a:chExt cx="407670" cy="40907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888B538-E420-4649-96AD-F9CB4030B3D4}"/>
                </a:ext>
              </a:extLst>
            </p:cNvPr>
            <p:cNvSpPr/>
            <p:nvPr/>
          </p:nvSpPr>
          <p:spPr>
            <a:xfrm>
              <a:off x="45720" y="440055"/>
              <a:ext cx="361950" cy="409074"/>
            </a:xfrm>
            <a:prstGeom prst="rect">
              <a:avLst/>
            </a:prstGeom>
            <a:solidFill>
              <a:srgbClr val="C80167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451F922-2AE8-4FB6-A45C-6CB73CDDD004}"/>
                </a:ext>
              </a:extLst>
            </p:cNvPr>
            <p:cNvSpPr/>
            <p:nvPr/>
          </p:nvSpPr>
          <p:spPr>
            <a:xfrm>
              <a:off x="0" y="440055"/>
              <a:ext cx="321945" cy="409074"/>
            </a:xfrm>
            <a:prstGeom prst="rect">
              <a:avLst/>
            </a:prstGeom>
            <a:solidFill>
              <a:srgbClr val="3F3B8D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A8A40F3F-899F-4559-8377-12876D5E4EDE}"/>
              </a:ext>
            </a:extLst>
          </p:cNvPr>
          <p:cNvSpPr txBox="1">
            <a:spLocks/>
          </p:cNvSpPr>
          <p:nvPr userDrawn="1"/>
        </p:nvSpPr>
        <p:spPr>
          <a:xfrm>
            <a:off x="5802122" y="6342373"/>
            <a:ext cx="39559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48020E0-1C4F-4D89-9FD1-EC2E5B71218B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05E8C914-2798-403E-B397-FCE3E88E201C}"/>
              </a:ext>
            </a:extLst>
          </p:cNvPr>
          <p:cNvCxnSpPr/>
          <p:nvPr userDrawn="1"/>
        </p:nvCxnSpPr>
        <p:spPr>
          <a:xfrm flipH="1">
            <a:off x="5805846" y="14330363"/>
            <a:ext cx="9628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F2D4B83-2D94-4A26-9BB4-5ED9AAC237CA}"/>
              </a:ext>
            </a:extLst>
          </p:cNvPr>
          <p:cNvCxnSpPr/>
          <p:nvPr userDrawn="1"/>
        </p:nvCxnSpPr>
        <p:spPr>
          <a:xfrm flipH="1">
            <a:off x="6289871" y="14330363"/>
            <a:ext cx="9628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标题 31">
            <a:extLst>
              <a:ext uri="{FF2B5EF4-FFF2-40B4-BE49-F238E27FC236}">
                <a16:creationId xmlns:a16="http://schemas.microsoft.com/office/drawing/2014/main" id="{E64926B5-D2C5-4A0B-9572-2B1E31553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351" y="302084"/>
            <a:ext cx="7848872" cy="697302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zh-CN" altLang="en-US" sz="3200" b="1" i="0" kern="1200" dirty="0">
                <a:gradFill>
                  <a:gsLst>
                    <a:gs pos="100000">
                      <a:srgbClr val="C81267"/>
                    </a:gs>
                    <a:gs pos="0">
                      <a:srgbClr val="2D2D69"/>
                    </a:gs>
                  </a:gsLst>
                  <a:path path="circle">
                    <a:fillToRect t="100000" r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5007134-3CB5-4B9E-8152-79E814CC6A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3951" y="168219"/>
            <a:ext cx="1213449" cy="74045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9A59B07-A0AB-4EDA-91D1-BCA8B3EEB3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02312" y="332079"/>
            <a:ext cx="1091221" cy="36828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C91A38F-40FC-48D0-AEFD-5DC92599DD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67664" y="-59243"/>
            <a:ext cx="1872167" cy="157001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6808E69-5E94-4332-9D45-4046E963B494}"/>
              </a:ext>
            </a:extLst>
          </p:cNvPr>
          <p:cNvSpPr/>
          <p:nvPr userDrawn="1"/>
        </p:nvSpPr>
        <p:spPr>
          <a:xfrm>
            <a:off x="518809" y="1011214"/>
            <a:ext cx="11357811" cy="45719"/>
          </a:xfrm>
          <a:prstGeom prst="rect">
            <a:avLst/>
          </a:prstGeom>
          <a:gradFill flip="none" rotWithShape="1">
            <a:gsLst>
              <a:gs pos="0">
                <a:srgbClr val="C80167">
                  <a:alpha val="80000"/>
                </a:srgbClr>
              </a:gs>
              <a:gs pos="87000">
                <a:schemeClr val="accent2">
                  <a:lumMod val="20000"/>
                  <a:lumOff val="80000"/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AEA4157-ABBE-4397-A0C2-F055DD1CF1D9}"/>
              </a:ext>
            </a:extLst>
          </p:cNvPr>
          <p:cNvSpPr/>
          <p:nvPr userDrawn="1"/>
        </p:nvSpPr>
        <p:spPr>
          <a:xfrm>
            <a:off x="417094" y="6199962"/>
            <a:ext cx="11357811" cy="45719"/>
          </a:xfrm>
          <a:prstGeom prst="rect">
            <a:avLst/>
          </a:prstGeom>
          <a:gradFill flip="none" rotWithShape="1">
            <a:gsLst>
              <a:gs pos="0">
                <a:srgbClr val="C80167">
                  <a:alpha val="80000"/>
                </a:srgbClr>
              </a:gs>
              <a:gs pos="88000">
                <a:schemeClr val="accent2">
                  <a:lumMod val="20000"/>
                  <a:lumOff val="80000"/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7663329-9435-48DB-8470-948CFE20F4C9}"/>
              </a:ext>
            </a:extLst>
          </p:cNvPr>
          <p:cNvSpPr txBox="1"/>
          <p:nvPr userDrawn="1"/>
        </p:nvSpPr>
        <p:spPr>
          <a:xfrm>
            <a:off x="95494" y="6386435"/>
            <a:ext cx="3116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zh-CN" altLang="en-US" sz="1400" b="1" spc="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责 任   融 合   创 新   卓 越</a:t>
            </a:r>
            <a:endParaRPr lang="en-US" altLang="zh-CN" sz="1400" b="1" spc="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33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08C4038-94E6-49CD-82E7-66B7A6F8EE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5C59C590-DF55-474D-AC42-735A43F0606D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64E0DF0-0753-4B07-87D2-CED2625D9BEB}"/>
              </a:ext>
            </a:extLst>
          </p:cNvPr>
          <p:cNvSpPr/>
          <p:nvPr userDrawn="1"/>
        </p:nvSpPr>
        <p:spPr>
          <a:xfrm>
            <a:off x="-5316" y="0"/>
            <a:ext cx="12197316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9911DA9-DCF5-4387-8749-FEA7ABF66215}"/>
              </a:ext>
            </a:extLst>
          </p:cNvPr>
          <p:cNvSpPr/>
          <p:nvPr userDrawn="1"/>
        </p:nvSpPr>
        <p:spPr>
          <a:xfrm>
            <a:off x="9509660" y="6432602"/>
            <a:ext cx="2189254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https://www.bs.usst.edu.cn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631E79F-D71E-4299-9C2D-DA7086B12A3B}"/>
              </a:ext>
            </a:extLst>
          </p:cNvPr>
          <p:cNvGrpSpPr/>
          <p:nvPr userDrawn="1"/>
        </p:nvGrpSpPr>
        <p:grpSpPr>
          <a:xfrm rot="5400000">
            <a:off x="665480" y="-11432"/>
            <a:ext cx="304800" cy="327660"/>
            <a:chOff x="0" y="440055"/>
            <a:chExt cx="407670" cy="40907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888B538-E420-4649-96AD-F9CB4030B3D4}"/>
                </a:ext>
              </a:extLst>
            </p:cNvPr>
            <p:cNvSpPr/>
            <p:nvPr/>
          </p:nvSpPr>
          <p:spPr>
            <a:xfrm>
              <a:off x="45720" y="440055"/>
              <a:ext cx="361950" cy="409074"/>
            </a:xfrm>
            <a:prstGeom prst="rect">
              <a:avLst/>
            </a:prstGeom>
            <a:solidFill>
              <a:srgbClr val="C80167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451F922-2AE8-4FB6-A45C-6CB73CDDD004}"/>
                </a:ext>
              </a:extLst>
            </p:cNvPr>
            <p:cNvSpPr/>
            <p:nvPr/>
          </p:nvSpPr>
          <p:spPr>
            <a:xfrm>
              <a:off x="0" y="440055"/>
              <a:ext cx="321945" cy="409074"/>
            </a:xfrm>
            <a:prstGeom prst="rect">
              <a:avLst/>
            </a:prstGeom>
            <a:solidFill>
              <a:srgbClr val="3F3B8D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A8A40F3F-899F-4559-8377-12876D5E4EDE}"/>
              </a:ext>
            </a:extLst>
          </p:cNvPr>
          <p:cNvSpPr txBox="1">
            <a:spLocks/>
          </p:cNvSpPr>
          <p:nvPr userDrawn="1"/>
        </p:nvSpPr>
        <p:spPr>
          <a:xfrm>
            <a:off x="5802122" y="6342373"/>
            <a:ext cx="395592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48020E0-1C4F-4D89-9FD1-EC2E5B71218B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05E8C914-2798-403E-B397-FCE3E88E201C}"/>
              </a:ext>
            </a:extLst>
          </p:cNvPr>
          <p:cNvCxnSpPr/>
          <p:nvPr userDrawn="1"/>
        </p:nvCxnSpPr>
        <p:spPr>
          <a:xfrm flipH="1">
            <a:off x="5805846" y="14330363"/>
            <a:ext cx="9628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F2D4B83-2D94-4A26-9BB4-5ED9AAC237CA}"/>
              </a:ext>
            </a:extLst>
          </p:cNvPr>
          <p:cNvCxnSpPr/>
          <p:nvPr userDrawn="1"/>
        </p:nvCxnSpPr>
        <p:spPr>
          <a:xfrm flipH="1">
            <a:off x="6289871" y="14330363"/>
            <a:ext cx="9628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标题 31">
            <a:extLst>
              <a:ext uri="{FF2B5EF4-FFF2-40B4-BE49-F238E27FC236}">
                <a16:creationId xmlns:a16="http://schemas.microsoft.com/office/drawing/2014/main" id="{E64926B5-D2C5-4A0B-9572-2B1E31553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351" y="302084"/>
            <a:ext cx="7848872" cy="697302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zh-CN" altLang="en-US" sz="3200" b="1" i="0" kern="1200" dirty="0">
                <a:gradFill>
                  <a:gsLst>
                    <a:gs pos="100000">
                      <a:srgbClr val="C81267"/>
                    </a:gs>
                    <a:gs pos="0">
                      <a:srgbClr val="2D2D69"/>
                    </a:gs>
                  </a:gsLst>
                  <a:path path="circle">
                    <a:fillToRect t="100000" r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5007134-3CB5-4B9E-8152-79E814CC6A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27396" y="242525"/>
            <a:ext cx="1213449" cy="74045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9A59B07-A0AB-4EDA-91D1-BCA8B3EEB3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06555" y="395826"/>
            <a:ext cx="1091221" cy="36828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C91A38F-40FC-48D0-AEFD-5DC92599D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2931" t="16528" r="73082" b="35747"/>
          <a:stretch/>
        </p:blipFill>
        <p:spPr>
          <a:xfrm>
            <a:off x="519026" y="251284"/>
            <a:ext cx="558800" cy="7493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6808E69-5E94-4332-9D45-4046E963B494}"/>
              </a:ext>
            </a:extLst>
          </p:cNvPr>
          <p:cNvSpPr/>
          <p:nvPr userDrawn="1"/>
        </p:nvSpPr>
        <p:spPr>
          <a:xfrm>
            <a:off x="518809" y="1011214"/>
            <a:ext cx="11357811" cy="45719"/>
          </a:xfrm>
          <a:prstGeom prst="rect">
            <a:avLst/>
          </a:prstGeom>
          <a:gradFill flip="none" rotWithShape="1">
            <a:gsLst>
              <a:gs pos="0">
                <a:srgbClr val="C80167">
                  <a:alpha val="80000"/>
                </a:srgbClr>
              </a:gs>
              <a:gs pos="87000">
                <a:schemeClr val="accent2">
                  <a:lumMod val="20000"/>
                  <a:lumOff val="80000"/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AEA4157-ABBE-4397-A0C2-F055DD1CF1D9}"/>
              </a:ext>
            </a:extLst>
          </p:cNvPr>
          <p:cNvSpPr/>
          <p:nvPr userDrawn="1"/>
        </p:nvSpPr>
        <p:spPr>
          <a:xfrm>
            <a:off x="417094" y="6199962"/>
            <a:ext cx="11357811" cy="45719"/>
          </a:xfrm>
          <a:prstGeom prst="rect">
            <a:avLst/>
          </a:prstGeom>
          <a:gradFill flip="none" rotWithShape="1">
            <a:gsLst>
              <a:gs pos="0">
                <a:srgbClr val="C80167">
                  <a:alpha val="80000"/>
                </a:srgbClr>
              </a:gs>
              <a:gs pos="88000">
                <a:schemeClr val="accent2">
                  <a:lumMod val="20000"/>
                  <a:lumOff val="80000"/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7663329-9435-48DB-8470-948CFE20F4C9}"/>
              </a:ext>
            </a:extLst>
          </p:cNvPr>
          <p:cNvSpPr txBox="1"/>
          <p:nvPr userDrawn="1"/>
        </p:nvSpPr>
        <p:spPr>
          <a:xfrm>
            <a:off x="95494" y="6386435"/>
            <a:ext cx="3116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zh-CN" altLang="en-US" sz="1400" b="1" spc="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责 任   融 合   创 新   卓 越</a:t>
            </a:r>
            <a:endParaRPr lang="en-US" altLang="zh-CN" sz="1400" b="1" spc="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4208ED2-9D38-41F8-819C-46429FAF9687}"/>
              </a:ext>
            </a:extLst>
          </p:cNvPr>
          <p:cNvGrpSpPr/>
          <p:nvPr userDrawn="1"/>
        </p:nvGrpSpPr>
        <p:grpSpPr>
          <a:xfrm>
            <a:off x="11270467" y="437455"/>
            <a:ext cx="650294" cy="447844"/>
            <a:chOff x="12265609" y="302084"/>
            <a:chExt cx="650294" cy="44784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C7382D6-A422-4C2C-B4AE-FADFFD19851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1" b="53314"/>
            <a:stretch/>
          </p:blipFill>
          <p:spPr>
            <a:xfrm>
              <a:off x="12265611" y="302084"/>
              <a:ext cx="650292" cy="18920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072FCB2-4D06-445E-BAD8-3970378320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49"/>
            <a:stretch/>
          </p:blipFill>
          <p:spPr>
            <a:xfrm>
              <a:off x="12265609" y="505786"/>
              <a:ext cx="650292" cy="24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688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EB1EB9-EED7-444F-9F5B-0624E0D64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E68CAD-DFEA-4E7F-B326-2A537735B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BBAA9D-39DB-4043-888B-D61CECEB28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BAA20-77A3-4B4C-A996-9A2B319DE9E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DB9456-23C7-4CBC-959D-081B6B76E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55213C-5A7C-463E-A1EE-9A1E12723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89FE2-8124-476A-96DC-3746F1E36F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63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49" r:id="rId2"/>
    <p:sldLayoutId id="2147483681" r:id="rId3"/>
    <p:sldLayoutId id="2147483682" r:id="rId4"/>
    <p:sldLayoutId id="2147483678" r:id="rId5"/>
    <p:sldLayoutId id="2147483679" r:id="rId6"/>
    <p:sldLayoutId id="2147483680" r:id="rId7"/>
    <p:sldLayoutId id="2147483683" r:id="rId8"/>
    <p:sldLayoutId id="2147483687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89" r:id="rId16"/>
    <p:sldLayoutId id="2147483690" r:id="rId17"/>
    <p:sldLayoutId id="2147483691" r:id="rId18"/>
    <p:sldLayoutId id="2147483675" r:id="rId19"/>
    <p:sldLayoutId id="2147483666" r:id="rId20"/>
    <p:sldLayoutId id="2147483667" r:id="rId21"/>
    <p:sldLayoutId id="2147483684" r:id="rId22"/>
    <p:sldLayoutId id="2147483686" r:id="rId23"/>
    <p:sldLayoutId id="2147483688" r:id="rId24"/>
    <p:sldLayoutId id="214748369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284934" y="3515419"/>
            <a:ext cx="9174660" cy="1328390"/>
          </a:xfrm>
        </p:spPr>
        <p:txBody>
          <a:bodyPr/>
          <a:lstStyle/>
          <a:p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考生姓名：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报考导师：</a:t>
            </a:r>
            <a:endParaRPr lang="en-US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报考专业：</a:t>
            </a: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kern="7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微软雅黑" panose="020B0503020204020204" pitchFamily="34" charset="-122"/>
              </a:rPr>
              <a:t>2026</a:t>
            </a:r>
            <a:r>
              <a:rPr lang="zh-CN" altLang="en-US" kern="7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微软雅黑" panose="020B0503020204020204" pitchFamily="34" charset="-122"/>
              </a:rPr>
              <a:t>年博士综合考核汇报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6787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 flipV="1">
            <a:off x="4337660" y="1242882"/>
            <a:ext cx="2455545" cy="132715"/>
          </a:xfrm>
          <a:prstGeom prst="rect">
            <a:avLst/>
          </a:prstGeom>
          <a:solidFill>
            <a:srgbClr val="C801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3656306" y="1166289"/>
            <a:ext cx="3818255" cy="0"/>
          </a:xfrm>
          <a:prstGeom prst="line">
            <a:avLst/>
          </a:prstGeom>
          <a:ln>
            <a:solidFill>
              <a:srgbClr val="2F2C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797479" y="703072"/>
            <a:ext cx="3488690" cy="476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gradFill>
                  <a:gsLst>
                    <a:gs pos="100000">
                      <a:srgbClr val="C81267"/>
                    </a:gs>
                    <a:gs pos="0">
                      <a:srgbClr val="2D2D69"/>
                    </a:gs>
                  </a:gsLst>
                  <a:path path="circle">
                    <a:fillToRect t="100000" r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目  录</a:t>
            </a:r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0030101010101" charset="-122"/>
                <a:ea typeface="黑体" panose="02010600030101010101" charset="-122"/>
              </a:rPr>
              <a:t> </a:t>
            </a:r>
          </a:p>
        </p:txBody>
      </p:sp>
      <p:sp>
        <p:nvSpPr>
          <p:cNvPr id="10" name="矩形 9"/>
          <p:cNvSpPr/>
          <p:nvPr/>
        </p:nvSpPr>
        <p:spPr>
          <a:xfrm>
            <a:off x="2575751" y="1591478"/>
            <a:ext cx="610235" cy="610235"/>
          </a:xfrm>
          <a:prstGeom prst="rect">
            <a:avLst/>
          </a:prstGeom>
          <a:noFill/>
          <a:ln w="22225">
            <a:solidFill>
              <a:srgbClr val="2F2C69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447481" y="1491148"/>
            <a:ext cx="581660" cy="553720"/>
          </a:xfrm>
          <a:prstGeom prst="rect">
            <a:avLst/>
          </a:prstGeom>
          <a:solidFill>
            <a:srgbClr val="C80167"/>
          </a:solidFill>
          <a:ln w="22225">
            <a:solidFill>
              <a:srgbClr val="C80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533677" y="1494322"/>
            <a:ext cx="5640423" cy="80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自我介绍</a:t>
            </a: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468955" y="2873582"/>
            <a:ext cx="610235" cy="610235"/>
          </a:xfrm>
          <a:prstGeom prst="rect">
            <a:avLst/>
          </a:prstGeom>
          <a:noFill/>
          <a:ln w="22225">
            <a:solidFill>
              <a:srgbClr val="2F2C69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3340685" y="2773252"/>
            <a:ext cx="581660" cy="553720"/>
          </a:xfrm>
          <a:prstGeom prst="rect">
            <a:avLst/>
          </a:prstGeom>
          <a:solidFill>
            <a:srgbClr val="C80167"/>
          </a:solidFill>
          <a:ln w="22225">
            <a:solidFill>
              <a:srgbClr val="C80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541824" y="4092267"/>
            <a:ext cx="4964430" cy="80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研究能力（学术成果）</a:t>
            </a: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472242" y="1537175"/>
            <a:ext cx="63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356893" y="2833249"/>
            <a:ext cx="63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459272" y="2684986"/>
            <a:ext cx="4964430" cy="80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个人学术背景</a:t>
            </a: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587542" y="4234110"/>
            <a:ext cx="610235" cy="610235"/>
          </a:xfrm>
          <a:prstGeom prst="rect">
            <a:avLst/>
          </a:prstGeom>
          <a:noFill/>
          <a:ln w="22225">
            <a:solidFill>
              <a:srgbClr val="2F2C69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4459272" y="4133780"/>
            <a:ext cx="581660" cy="553720"/>
          </a:xfrm>
          <a:prstGeom prst="rect">
            <a:avLst/>
          </a:prstGeom>
          <a:solidFill>
            <a:srgbClr val="C80167"/>
          </a:solidFill>
          <a:ln w="22225">
            <a:solidFill>
              <a:srgbClr val="C80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4475480" y="4193777"/>
            <a:ext cx="63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962861" y="5283738"/>
            <a:ext cx="4964430" cy="80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博士攻读计划</a:t>
            </a: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008579" y="5425581"/>
            <a:ext cx="610235" cy="610235"/>
          </a:xfrm>
          <a:prstGeom prst="rect">
            <a:avLst/>
          </a:prstGeom>
          <a:noFill/>
          <a:ln w="22225">
            <a:solidFill>
              <a:srgbClr val="2F2C69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880309" y="5325251"/>
            <a:ext cx="581660" cy="553720"/>
          </a:xfrm>
          <a:prstGeom prst="rect">
            <a:avLst/>
          </a:prstGeom>
          <a:solidFill>
            <a:srgbClr val="C80167"/>
          </a:solidFill>
          <a:ln w="22225">
            <a:solidFill>
              <a:srgbClr val="C80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5896517" y="5385248"/>
            <a:ext cx="63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259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5240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12711</TotalTime>
  <Words>34</Words>
  <Application>Microsoft Office PowerPoint</Application>
  <PresentationFormat>宽屏</PresentationFormat>
  <Paragraphs>13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1" baseType="lpstr">
      <vt:lpstr>华文彩云</vt:lpstr>
      <vt:lpstr>幼圆</vt:lpstr>
      <vt:lpstr>Arial</vt:lpstr>
      <vt:lpstr>等线</vt:lpstr>
      <vt:lpstr>等线 Light</vt:lpstr>
      <vt:lpstr>黑体</vt:lpstr>
      <vt:lpstr>微软雅黑</vt:lpstr>
      <vt:lpstr>Office 主题​​</vt:lpstr>
      <vt:lpstr>2026年博士综合考核汇报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FengChen</dc:creator>
  <cp:lastModifiedBy>静 许</cp:lastModifiedBy>
  <cp:revision>1303</cp:revision>
  <dcterms:created xsi:type="dcterms:W3CDTF">2021-10-21T08:26:56Z</dcterms:created>
  <dcterms:modified xsi:type="dcterms:W3CDTF">2026-05-07T08:27:13Z</dcterms:modified>
</cp:coreProperties>
</file>