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35" r:id="rId3"/>
    <p:sldId id="540" r:id="rId4"/>
    <p:sldId id="541" r:id="rId5"/>
    <p:sldId id="542" r:id="rId6"/>
    <p:sldId id="543" r:id="rId7"/>
    <p:sldId id="544" r:id="rId8"/>
    <p:sldId id="545" r:id="rId9"/>
    <p:sldId id="546" r:id="rId10"/>
  </p:sldIdLst>
  <p:sldSz cx="9144000" cy="5715000"/>
  <p:notesSz cx="9144000" cy="6858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Franklin Gothic Medium" panose="020B06030201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8" userDrawn="1">
          <p15:clr>
            <a:srgbClr val="A4A3A4"/>
          </p15:clr>
        </p15:guide>
        <p15:guide id="2" pos="28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386FD"/>
    <a:srgbClr val="A80000"/>
    <a:srgbClr val="FF3300"/>
    <a:srgbClr val="FF9933"/>
    <a:srgbClr val="F39639"/>
    <a:srgbClr val="D8ECF3"/>
    <a:srgbClr val="9999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6900"/>
    <p:restoredTop sz="92429"/>
  </p:normalViewPr>
  <p:slideViewPr>
    <p:cSldViewPr showGuides="1">
      <p:cViewPr varScale="1">
        <p:scale>
          <a:sx n="124" d="100"/>
          <a:sy n="124" d="100"/>
        </p:scale>
        <p:origin x="1728" y="108"/>
      </p:cViewPr>
      <p:guideLst>
        <p:guide orient="horz" pos="1668"/>
        <p:guide pos="2891"/>
      </p:guideLst>
    </p:cSldViewPr>
  </p:slideViewPr>
  <p:outlineViewPr>
    <p:cViewPr>
      <p:scale>
        <a:sx n="33" d="100"/>
        <a:sy n="33" d="100"/>
      </p:scale>
      <p:origin x="0" y="-868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9F2E60-591E-4342-B8DD-756E73863B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514350"/>
            <a:ext cx="41148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8E60754-8B24-4737-9DD2-8D72DCDDCF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1489348"/>
            <a:ext cx="6400800" cy="32096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691DA2-3147-4AB7-8B89-F13B2EF639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CB9582-CC62-4DF1-BD91-724CD3CF2DC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84BB84-03B1-4317-824E-2F661FE4DB0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790A388-758F-4B0C-9938-286538A09D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96FBC7-5EB8-41FB-8F73-AB30C5616F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标题和图表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457200" y="1333500"/>
            <a:ext cx="8229600" cy="3771636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03825"/>
            <a:ext cx="21336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03825"/>
            <a:ext cx="28956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03825"/>
            <a:ext cx="2133600" cy="3968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19CF1CF-19AC-410A-B855-904DE64C17ED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4"/>
          <p:cNvSpPr/>
          <p:nvPr/>
        </p:nvSpPr>
        <p:spPr>
          <a:xfrm>
            <a:off x="487363" y="287338"/>
            <a:ext cx="250825" cy="331788"/>
          </a:xfrm>
          <a:prstGeom prst="chevron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415" tIns="34208" rIns="68415" bIns="34208" rtlCol="0"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4"/>
          <p:cNvSpPr/>
          <p:nvPr/>
        </p:nvSpPr>
        <p:spPr>
          <a:xfrm>
            <a:off x="287338" y="287338"/>
            <a:ext cx="250825" cy="331788"/>
          </a:xfrm>
          <a:prstGeom prst="chevron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415" tIns="34208" rIns="68415" bIns="34208" rtlCol="0" anchor="ctr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srgbClr val="CE2DAA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15365" name="组合 9"/>
          <p:cNvGrpSpPr/>
          <p:nvPr userDrawn="1"/>
        </p:nvGrpSpPr>
        <p:grpSpPr>
          <a:xfrm>
            <a:off x="8264525" y="0"/>
            <a:ext cx="550863" cy="1049338"/>
            <a:chOff x="1619218" y="3187521"/>
            <a:chExt cx="734108" cy="1654935"/>
          </a:xfrm>
        </p:grpSpPr>
        <p:cxnSp>
          <p:nvCxnSpPr>
            <p:cNvPr id="11" name="直线连接符 68"/>
            <p:cNvCxnSpPr/>
            <p:nvPr/>
          </p:nvCxnSpPr>
          <p:spPr>
            <a:xfrm>
              <a:off x="2353326" y="3187521"/>
              <a:ext cx="0" cy="1654935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线连接符 69"/>
            <p:cNvCxnSpPr/>
            <p:nvPr/>
          </p:nvCxnSpPr>
          <p:spPr>
            <a:xfrm>
              <a:off x="2261565" y="3187521"/>
              <a:ext cx="0" cy="1654935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线连接符 70"/>
            <p:cNvCxnSpPr/>
            <p:nvPr/>
          </p:nvCxnSpPr>
          <p:spPr>
            <a:xfrm>
              <a:off x="2169802" y="3187521"/>
              <a:ext cx="0" cy="1654935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符 71"/>
            <p:cNvCxnSpPr/>
            <p:nvPr/>
          </p:nvCxnSpPr>
          <p:spPr>
            <a:xfrm>
              <a:off x="2078038" y="3187521"/>
              <a:ext cx="0" cy="1654935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连接符 72"/>
            <p:cNvCxnSpPr/>
            <p:nvPr/>
          </p:nvCxnSpPr>
          <p:spPr>
            <a:xfrm>
              <a:off x="1986274" y="3187521"/>
              <a:ext cx="0" cy="1654935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连接符 73"/>
            <p:cNvCxnSpPr/>
            <p:nvPr/>
          </p:nvCxnSpPr>
          <p:spPr>
            <a:xfrm>
              <a:off x="1894510" y="3187521"/>
              <a:ext cx="0" cy="1654935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线连接符 74"/>
            <p:cNvCxnSpPr/>
            <p:nvPr/>
          </p:nvCxnSpPr>
          <p:spPr>
            <a:xfrm>
              <a:off x="1802746" y="3187521"/>
              <a:ext cx="0" cy="1654935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符 75"/>
            <p:cNvCxnSpPr/>
            <p:nvPr/>
          </p:nvCxnSpPr>
          <p:spPr>
            <a:xfrm>
              <a:off x="1710982" y="3187521"/>
              <a:ext cx="0" cy="1654935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线连接符 76"/>
            <p:cNvCxnSpPr/>
            <p:nvPr/>
          </p:nvCxnSpPr>
          <p:spPr>
            <a:xfrm>
              <a:off x="1619218" y="3187521"/>
              <a:ext cx="0" cy="1654935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直线连接符 78"/>
          <p:cNvCxnSpPr/>
          <p:nvPr/>
        </p:nvCxnSpPr>
        <p:spPr>
          <a:xfrm flipH="1">
            <a:off x="657225" y="719138"/>
            <a:ext cx="6738938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7" name="图片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013" y="636588"/>
            <a:ext cx="598487" cy="187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50C646-27C4-48F4-A15F-3E4A71096DE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BDE9B1-565C-4E37-8F42-1BB22C16B3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/>
        </p:nvSpPr>
        <p:spPr bwMode="auto">
          <a:xfrm>
            <a:off x="-8594" y="5161750"/>
            <a:ext cx="9144008" cy="539376"/>
          </a:xfrm>
          <a:prstGeom prst="rect">
            <a:avLst/>
          </a:prstGeom>
          <a:gradFill>
            <a:gsLst>
              <a:gs pos="80000">
                <a:srgbClr val="026DCE">
                  <a:alpha val="70000"/>
                </a:srgbClr>
              </a:gs>
              <a:gs pos="26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矩形 7"/>
          <p:cNvSpPr/>
          <p:nvPr/>
        </p:nvSpPr>
        <p:spPr bwMode="auto">
          <a:xfrm>
            <a:off x="-1" y="-25397"/>
            <a:ext cx="9144001" cy="650651"/>
          </a:xfrm>
          <a:prstGeom prst="rect">
            <a:avLst/>
          </a:prstGeom>
          <a:gradFill flip="none" rotWithShape="1">
            <a:gsLst>
              <a:gs pos="21000">
                <a:schemeClr val="accent2">
                  <a:lumMod val="75000"/>
                  <a:lumOff val="25000"/>
                </a:schemeClr>
              </a:gs>
              <a:gs pos="86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3"/>
          <p:cNvSpPr txBox="1"/>
          <p:nvPr/>
        </p:nvSpPr>
        <p:spPr>
          <a:xfrm>
            <a:off x="179388" y="5405438"/>
            <a:ext cx="1439863" cy="2365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e-DE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fld id="{0FB7FEBB-BB34-42E2-AD18-F729285D27E2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灯片编号占位符 3"/>
          <p:cNvSpPr txBox="1"/>
          <p:nvPr/>
        </p:nvSpPr>
        <p:spPr>
          <a:xfrm>
            <a:off x="5364163" y="5327650"/>
            <a:ext cx="2592388" cy="26670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200" i="0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e-DE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082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1463" y="5160963"/>
            <a:ext cx="1252537" cy="539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23528" y="-22820"/>
            <a:ext cx="5832475" cy="647700"/>
          </a:xfrm>
        </p:spPr>
        <p:txBody>
          <a:bodyPr/>
          <a:lstStyle>
            <a:lvl1pPr algn="l">
              <a:defRPr sz="22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endParaRPr lang="zh-CN" altLang="en-US" noProof="1"/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611560" y="1465015"/>
            <a:ext cx="7920880" cy="3209652"/>
          </a:xfrm>
        </p:spPr>
        <p:txBody>
          <a:bodyPr>
            <a:normAutofit/>
          </a:bodyPr>
          <a:lstStyle>
            <a:lvl1pPr marL="457200" indent="-457200" algn="l"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094E76B-15C3-4147-9820-B6F4D00F7F6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/>
        </p:nvSpPr>
        <p:spPr bwMode="auto">
          <a:xfrm>
            <a:off x="0" y="5333687"/>
            <a:ext cx="9144001" cy="381312"/>
          </a:xfrm>
          <a:prstGeom prst="rect">
            <a:avLst/>
          </a:prstGeom>
          <a:gradFill>
            <a:gsLst>
              <a:gs pos="80000">
                <a:srgbClr val="026DCE">
                  <a:alpha val="70000"/>
                </a:srgbClr>
              </a:gs>
              <a:gs pos="26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-1" y="-22820"/>
            <a:ext cx="9144001" cy="578641"/>
          </a:xfrm>
          <a:prstGeom prst="rect">
            <a:avLst/>
          </a:prstGeom>
          <a:gradFill flip="none" rotWithShape="1">
            <a:gsLst>
              <a:gs pos="21000">
                <a:schemeClr val="accent2">
                  <a:lumMod val="75000"/>
                  <a:lumOff val="25000"/>
                </a:schemeClr>
              </a:gs>
              <a:gs pos="86000">
                <a:schemeClr val="tx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3"/>
          <p:cNvSpPr txBox="1"/>
          <p:nvPr/>
        </p:nvSpPr>
        <p:spPr>
          <a:xfrm>
            <a:off x="179388" y="5405438"/>
            <a:ext cx="1439863" cy="2365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e-DE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fld id="{FB7BF533-839F-4D36-AC51-E56D07CCE4B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灯片编号占位符 3"/>
          <p:cNvSpPr txBox="1"/>
          <p:nvPr/>
        </p:nvSpPr>
        <p:spPr>
          <a:xfrm>
            <a:off x="6516688" y="5387975"/>
            <a:ext cx="2519363" cy="236538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200" i="0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博士学位研究生指导教师申请报告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106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1463" y="-22225"/>
            <a:ext cx="1252537" cy="577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23528" y="-25399"/>
            <a:ext cx="5832475" cy="647700"/>
          </a:xfrm>
        </p:spPr>
        <p:txBody>
          <a:bodyPr/>
          <a:lstStyle>
            <a:lvl1pPr algn="l">
              <a:defRPr sz="22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endParaRPr lang="zh-CN" altLang="en-US" noProof="1"/>
          </a:p>
        </p:txBody>
      </p:sp>
      <p:sp>
        <p:nvSpPr>
          <p:cNvPr id="12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727D5B-6731-4C8C-9F8A-A6DCF75429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页码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auto">
          <a:xfrm>
            <a:off x="0" y="5333687"/>
            <a:ext cx="9144001" cy="381312"/>
          </a:xfrm>
          <a:prstGeom prst="rect">
            <a:avLst/>
          </a:prstGeom>
          <a:gradFill>
            <a:gsLst>
              <a:gs pos="80000">
                <a:srgbClr val="026DCE">
                  <a:alpha val="70000"/>
                </a:srgbClr>
              </a:gs>
              <a:gs pos="26000">
                <a:schemeClr val="tx2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3"/>
          <p:cNvSpPr txBox="1"/>
          <p:nvPr/>
        </p:nvSpPr>
        <p:spPr>
          <a:xfrm>
            <a:off x="179388" y="5405438"/>
            <a:ext cx="1439863" cy="2365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de-DE" alt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fld id="{5B5F9466-6B30-4D56-92A5-4BFAA2C6D813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3"/>
          <p:cNvSpPr txBox="1"/>
          <p:nvPr/>
        </p:nvSpPr>
        <p:spPr>
          <a:xfrm>
            <a:off x="6973888" y="5387975"/>
            <a:ext cx="2422525" cy="236538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200" i="0" kern="120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XXXXXXXXXXXXXXXXX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7C82EEB-07D3-4478-BF33-A233EC65FD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EF3F5DB-A796-4E51-AED0-CF03C5EA1E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2C42FA-393A-48E3-91FB-6BB5D31BE18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13A116-A38B-4655-99E2-9D5AB332FEE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8856DC-D11E-49BB-BC74-9EB5A29C56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50C646-27C4-48F4-A15F-3E4A71096DE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BDE9B1-565C-4E37-8F42-1BB22C16B3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50C646-27C4-48F4-A15F-3E4A71096DE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BDE9B1-565C-4E37-8F42-1BB22C16B3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Franklin Gothic Medium" panose="020B06030201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Franklin Gothic Medium" panose="020B06030201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Medium" panose="020B06030201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>
            <a:off x="0" y="1273175"/>
            <a:ext cx="9144000" cy="2219325"/>
          </a:xfrm>
          <a:prstGeom prst="rect">
            <a:avLst/>
          </a:prstGeom>
          <a:solidFill>
            <a:srgbClr val="A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5" name="TextBox 1"/>
          <p:cNvSpPr txBox="1"/>
          <p:nvPr/>
        </p:nvSpPr>
        <p:spPr>
          <a:xfrm>
            <a:off x="0" y="1778000"/>
            <a:ext cx="5607050" cy="1198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buNone/>
            </a:pPr>
            <a:r>
              <a:rPr lang="zh-CN" altLang="en-US" sz="3600" b="1" dirty="0">
                <a:solidFill>
                  <a:schemeClr val="bg1"/>
                </a:solidFill>
              </a:rPr>
              <a:t>卓越工程师联合培养实践基地建设项目</a:t>
            </a:r>
            <a:r>
              <a:rPr lang="zh-CN" altLang="en-US" sz="3600" b="1" dirty="0">
                <a:solidFill>
                  <a:schemeClr val="bg1"/>
                </a:solidFill>
              </a:rPr>
              <a:t>申报答辩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18436" name="文本框 1"/>
          <p:cNvSpPr txBox="1"/>
          <p:nvPr/>
        </p:nvSpPr>
        <p:spPr>
          <a:xfrm>
            <a:off x="1908175" y="3578225"/>
            <a:ext cx="517461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  <a:buNone/>
            </a:pPr>
            <a:r>
              <a:rPr lang="zh-CN" altLang="en-US" b="1" dirty="0">
                <a:latin typeface="Franklin Gothic Medium" panose="020B0603020102020204" pitchFamily="34" charset="0"/>
              </a:rPr>
              <a:t>实践基地名称：</a:t>
            </a:r>
            <a:endParaRPr lang="en-US" altLang="zh-CN" b="1" dirty="0">
              <a:latin typeface="Franklin Gothic Medium" panose="020B06030201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b="1" dirty="0">
                <a:latin typeface="Franklin Gothic Medium" panose="020B0603020102020204" pitchFamily="34" charset="0"/>
              </a:rPr>
              <a:t>合作单位：</a:t>
            </a:r>
            <a:endParaRPr lang="en-US" altLang="zh-CN" b="1" dirty="0">
              <a:latin typeface="Franklin Gothic Medium" panose="020B06030201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b="1" dirty="0">
                <a:latin typeface="Franklin Gothic Medium" panose="020B0603020102020204" pitchFamily="34" charset="0"/>
              </a:rPr>
              <a:t>高校负责人：</a:t>
            </a:r>
            <a:endParaRPr lang="en-US" altLang="zh-CN" b="1" dirty="0">
              <a:latin typeface="Franklin Gothic Medium" panose="020B06030201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zh-CN" altLang="en-US" b="1" dirty="0">
                <a:latin typeface="Franklin Gothic Medium" panose="020B0603020102020204" pitchFamily="34" charset="0"/>
              </a:rPr>
              <a:t>年   月    日</a:t>
            </a:r>
            <a:endParaRPr lang="zh-CN" altLang="en-US" b="1" dirty="0">
              <a:latin typeface="Franklin Gothic Medium" panose="020B0603020102020204" pitchFamily="34" charset="0"/>
            </a:endParaRPr>
          </a:p>
        </p:txBody>
      </p:sp>
      <p:pic>
        <p:nvPicPr>
          <p:cNvPr id="18437" name="图片 2"/>
          <p:cNvPicPr>
            <a:picLocks noChangeAspect="1"/>
          </p:cNvPicPr>
          <p:nvPr/>
        </p:nvPicPr>
        <p:blipFill>
          <a:blip r:embed="rId1"/>
          <a:srcRect l="14754" t="34836" r="13802" b="40903"/>
          <a:stretch>
            <a:fillRect/>
          </a:stretch>
        </p:blipFill>
        <p:spPr>
          <a:xfrm>
            <a:off x="34925" y="409575"/>
            <a:ext cx="3113088" cy="615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图片 5" descr="微信图片_20240528165222"/>
          <p:cNvPicPr>
            <a:picLocks noChangeAspect="1"/>
          </p:cNvPicPr>
          <p:nvPr/>
        </p:nvPicPr>
        <p:blipFill>
          <a:blip r:embed="rId2"/>
          <a:srcRect l="7571" t="8105" r="5482" b="6007"/>
          <a:stretch>
            <a:fillRect/>
          </a:stretch>
        </p:blipFill>
        <p:spPr>
          <a:xfrm>
            <a:off x="5651500" y="1273175"/>
            <a:ext cx="3349625" cy="2219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8064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193675"/>
            <a:ext cx="8245475" cy="527050"/>
          </a:xfrm>
          <a:ln/>
        </p:spPr>
        <p:txBody>
          <a:bodyPr vert="horz" wrap="square" lIns="91440" tIns="45720" rIns="91440" bIns="45720" anchor="ctr" anchorCtr="0"/>
          <a:p>
            <a:pPr algn="l" eaLnBrk="1" hangingPunct="1">
              <a:buNone/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实践基地基本情况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193675"/>
            <a:ext cx="8245475" cy="527050"/>
          </a:xfrm>
          <a:ln/>
        </p:spPr>
        <p:txBody>
          <a:bodyPr vert="horz" wrap="square" lIns="91440" tIns="45720" rIns="91440" bIns="45720" anchor="ctr" anchorCtr="0"/>
          <a:p>
            <a:pPr algn="l" eaLnBrk="1" hangingPunct="1">
              <a:buNone/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微软雅黑" panose="020B0503020204020204" pitchFamily="34" charset="-122"/>
              </a:rPr>
              <a:t>合作单位基本情况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193675"/>
            <a:ext cx="8245475" cy="527050"/>
          </a:xfrm>
          <a:ln/>
        </p:spPr>
        <p:txBody>
          <a:bodyPr vert="horz" wrap="square" lIns="91440" tIns="45720" rIns="91440" bIns="45720" anchor="ctr" anchorCtr="0"/>
          <a:p>
            <a:pPr algn="l" eaLnBrk="1" hangingPunct="1">
              <a:buNone/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实践基地建设目标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193675"/>
            <a:ext cx="8245475" cy="527050"/>
          </a:xfrm>
          <a:ln/>
        </p:spPr>
        <p:txBody>
          <a:bodyPr vert="horz" wrap="square" lIns="91440" tIns="45720" rIns="91440" bIns="45720" anchor="ctr" anchorCtr="0"/>
          <a:p>
            <a:pPr algn="l" eaLnBrk="1" hangingPunct="1">
              <a:buNone/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实践基地运行方式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193675"/>
            <a:ext cx="8245475" cy="527050"/>
          </a:xfrm>
          <a:ln/>
        </p:spPr>
        <p:txBody>
          <a:bodyPr vert="horz" wrap="square" lIns="91440" tIns="45720" rIns="91440" bIns="45720" anchor="ctr" anchorCtr="0"/>
          <a:p>
            <a:pPr algn="l" eaLnBrk="1" hangingPunct="1">
              <a:buNone/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实践基地建设主要内容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193675"/>
            <a:ext cx="8245475" cy="527050"/>
          </a:xfrm>
          <a:ln/>
        </p:spPr>
        <p:txBody>
          <a:bodyPr vert="horz" wrap="square" lIns="91440" tIns="45720" rIns="91440" bIns="45720" anchor="ctr" anchorCtr="0"/>
          <a:p>
            <a:pPr algn="l" eaLnBrk="1" hangingPunct="1">
              <a:buNone/>
            </a:pPr>
            <a:r>
              <a:rPr lang="zh-CN" altLang="en-US" sz="2800" dirty="0">
                <a:cs typeface="Times New Roman" panose="02020603050405020304" pitchFamily="18" charset="0"/>
                <a:sym typeface="+mn-ea"/>
              </a:rPr>
              <a:t>预期成果与验收指标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193675"/>
            <a:ext cx="8245475" cy="527050"/>
          </a:xfrm>
          <a:ln/>
        </p:spPr>
        <p:txBody>
          <a:bodyPr vert="horz" wrap="square" lIns="91440" tIns="45720" rIns="91440" bIns="45720" anchor="ctr" anchorCtr="0"/>
          <a:p>
            <a:pPr algn="l" eaLnBrk="1" hangingPunct="1">
              <a:buNone/>
            </a:pPr>
            <a:r>
              <a:rPr lang="zh-CN" altLang="en-US" sz="2800" dirty="0">
                <a:cs typeface="Times New Roman" panose="02020603050405020304" pitchFamily="18" charset="0"/>
                <a:sym typeface="+mn-ea"/>
              </a:rPr>
              <a:t>经费预算</a:t>
            </a:r>
            <a:endParaRPr lang="zh-CN" altLang="en-US" sz="2800" dirty="0">
              <a:latin typeface="Times New Roman" panose="02020603050405020304" pitchFamily="18" charset="0"/>
              <a:ea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random/>
  </p:transition>
</p:sld>
</file>

<file path=ppt/theme/theme1.xml><?xml version="1.0" encoding="utf-8"?>
<a:theme xmlns:a="http://schemas.openxmlformats.org/drawingml/2006/main" name="Office 主题​​">
  <a:themeElements>
    <a:clrScheme name="自定义 14">
      <a:dk1>
        <a:sysClr val="windowText" lastClr="000000"/>
      </a:dk1>
      <a:lt1>
        <a:sysClr val="window" lastClr="FFFFFF"/>
      </a:lt1>
      <a:dk2>
        <a:srgbClr val="014C83"/>
      </a:dk2>
      <a:lt2>
        <a:srgbClr val="EEECE1"/>
      </a:lt2>
      <a:accent1>
        <a:srgbClr val="014C8D"/>
      </a:accent1>
      <a:accent2>
        <a:srgbClr val="012E57"/>
      </a:accent2>
      <a:accent3>
        <a:srgbClr val="24673E"/>
      </a:accent3>
      <a:accent4>
        <a:srgbClr val="3371A4"/>
      </a:accent4>
      <a:accent5>
        <a:srgbClr val="4BACC6"/>
      </a:accent5>
      <a:accent6>
        <a:srgbClr val="7FA6C7"/>
      </a:accent6>
      <a:hlink>
        <a:srgbClr val="0000FF"/>
      </a:hlink>
      <a:folHlink>
        <a:srgbClr val="CDDBE8"/>
      </a:folHlink>
    </a:clrScheme>
    <a:fontScheme name="微软雅黑">
      <a:majorFont>
        <a:latin typeface="Franklin Gothic Medium"/>
        <a:ea typeface="微软雅黑"/>
        <a:cs typeface=""/>
      </a:majorFont>
      <a:minorFont>
        <a:latin typeface="Franklin Gothic Medium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WPS 演示</Application>
  <PresentationFormat/>
  <Paragraphs>21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2" baseType="lpstr">
      <vt:lpstr>Arial</vt:lpstr>
      <vt:lpstr>宋体</vt:lpstr>
      <vt:lpstr>Wingdings</vt:lpstr>
      <vt:lpstr>Franklin Gothic Medium</vt:lpstr>
      <vt:lpstr>微软雅黑</vt:lpstr>
      <vt:lpstr>Calibri</vt:lpstr>
      <vt:lpstr>思源黑体 CN Medium</vt:lpstr>
      <vt:lpstr>黑体</vt:lpstr>
      <vt:lpstr>Times New Roman</vt:lpstr>
      <vt:lpstr>+mn-ea</vt:lpstr>
      <vt:lpstr>ksdb</vt:lpstr>
      <vt:lpstr>思源黑体 CN Medium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wangjing</dc:creator>
  <cp:lastModifiedBy>靓</cp:lastModifiedBy>
  <cp:revision>801</cp:revision>
  <dcterms:created xsi:type="dcterms:W3CDTF">2011-06-03T14:53:00Z</dcterms:created>
  <dcterms:modified xsi:type="dcterms:W3CDTF">2025-04-27T07:21:51Z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C011308644B14ACB9FCE05BEF7D6AE3D_12</vt:lpwstr>
  </property>
</Properties>
</file>