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sldIdLst>
    <p:sldId id="418" r:id="rId3"/>
    <p:sldId id="419" r:id="rId5"/>
    <p:sldId id="420" r:id="rId6"/>
    <p:sldId id="421" r:id="rId7"/>
    <p:sldId id="422" r:id="rId8"/>
    <p:sldId id="439" r:id="rId9"/>
  </p:sldIdLst>
  <p:sldSz cx="12192000" cy="6858000"/>
  <p:notesSz cx="6858000" cy="9144000"/>
  <p:embeddedFontLst>
    <p:embeddedFont>
      <p:font typeface="黑体" panose="02010609060101010101" pitchFamily="49" charset="-122"/>
      <p:regular r:id="rId13"/>
    </p:embeddedFont>
    <p:embeddedFont>
      <p:font typeface="微软雅黑" panose="020B0503020204020204" pitchFamily="34" charset="-122"/>
      <p:regular r:id="rId14"/>
    </p:embeddedFont>
    <p:embeddedFont>
      <p:font typeface="Calibri" panose="020F0502020204030204"/>
      <p:regular r:id="rId15"/>
      <p:bold r:id="rId16"/>
      <p:italic r:id="rId17"/>
      <p:boldItalic r:id="rId18"/>
    </p:embeddedFont>
    <p:embeddedFont>
      <p:font typeface="Segoe UI Semibold" panose="020B0702040204020203" pitchFamily="34" charset="0"/>
      <p:bold r:id="rId19"/>
    </p:embeddedFont>
    <p:embeddedFont>
      <p:font typeface="Segoe UI Black" panose="020B0A02040204020203" pitchFamily="34" charset="0"/>
      <p:bold r:id="rId20"/>
    </p:embeddedFont>
    <p:embeddedFont>
      <p:font typeface="华文中宋" panose="02010600040101010101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E61"/>
    <a:srgbClr val="4472C4"/>
    <a:srgbClr val="219BDE"/>
    <a:srgbClr val="90D2ED"/>
    <a:srgbClr val="004191"/>
    <a:srgbClr val="0090DD"/>
    <a:srgbClr val="930BE9"/>
    <a:srgbClr val="3991D0"/>
    <a:srgbClr val="011665"/>
    <a:srgbClr val="6DE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35.xml"/><Relationship Id="rId21" Type="http://schemas.openxmlformats.org/officeDocument/2006/relationships/font" Target="fonts/font9.fntdata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rcRect l="24037" t="20102" r="24111" b="27120"/>
          <a:stretch>
            <a:fillRect/>
          </a:stretch>
        </p:blipFill>
        <p:spPr>
          <a:xfrm>
            <a:off x="10936605" y="-2540"/>
            <a:ext cx="1255395" cy="124142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rcRect l="24037" t="20102" r="24111" b="27120"/>
          <a:stretch>
            <a:fillRect/>
          </a:stretch>
        </p:blipFill>
        <p:spPr>
          <a:xfrm>
            <a:off x="10936605" y="-2540"/>
            <a:ext cx="1255395" cy="124142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rcRect l="24037" t="20102" r="24111" b="27120"/>
          <a:stretch>
            <a:fillRect/>
          </a:stretch>
        </p:blipFill>
        <p:spPr>
          <a:xfrm>
            <a:off x="10936605" y="-2540"/>
            <a:ext cx="1255395" cy="124142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 userDrawn="1">
            <p:custDataLst>
              <p:tags r:id="rId14"/>
            </p:custDataLst>
          </p:nvPr>
        </p:nvSpPr>
        <p:spPr>
          <a:xfrm>
            <a:off x="3144520" y="6626860"/>
            <a:ext cx="6214745" cy="21018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>
            <p:custDataLst>
              <p:tags r:id="rId15"/>
            </p:custDataLst>
          </p:nvPr>
        </p:nvSpPr>
        <p:spPr>
          <a:xfrm>
            <a:off x="3259455" y="6626860"/>
            <a:ext cx="5984240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中国研究生金融科技创新实践大赛——上海理工大学校赛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100" name="图片 99"/>
          <p:cNvPicPr/>
          <p:nvPr userDrawn="1">
            <p:custDataLst>
              <p:tags r:id="rId16"/>
            </p:custDataLst>
          </p:nvPr>
        </p:nvPicPr>
        <p:blipFill>
          <a:blip r:embed="rId17"/>
          <a:srcRect l="24037" t="20102" r="24111" b="27120"/>
          <a:stretch>
            <a:fillRect/>
          </a:stretch>
        </p:blipFill>
        <p:spPr>
          <a:xfrm>
            <a:off x="10936605" y="-2540"/>
            <a:ext cx="1255395" cy="1241425"/>
          </a:xfrm>
          <a:prstGeom prst="ellipse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1" Type="http://schemas.openxmlformats.org/officeDocument/2006/relationships/notesSlide" Target="../notesSlides/notesSlide1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1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95.xml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57" name="Group 15"/>
          <p:cNvGrpSpPr/>
          <p:nvPr/>
        </p:nvGrpSpPr>
        <p:grpSpPr>
          <a:xfrm>
            <a:off x="987425" y="108585"/>
            <a:ext cx="9806940" cy="1240155"/>
            <a:chOff x="814298" y="3603943"/>
            <a:chExt cx="10809135" cy="1239841"/>
          </a:xfrm>
        </p:grpSpPr>
        <p:sp>
          <p:nvSpPr>
            <p:cNvPr id="58" name="Oval 58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19653" y="4608849"/>
              <a:ext cx="72644" cy="739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933869" y="4743624"/>
              <a:ext cx="73989" cy="739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415075" y="3921423"/>
              <a:ext cx="73989" cy="739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14298" y="4182814"/>
              <a:ext cx="72644" cy="76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949695" y="4214689"/>
              <a:ext cx="75334" cy="726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917805" y="4007520"/>
              <a:ext cx="76680" cy="739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4" name="Oval 6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54634" y="4693116"/>
              <a:ext cx="75334" cy="753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117299" y="4625688"/>
              <a:ext cx="73989" cy="766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6" name="Oval 6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9675018" y="4768450"/>
              <a:ext cx="75334" cy="753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89625" y="4272535"/>
              <a:ext cx="72644" cy="726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8" name="Oval 6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664818" y="3816493"/>
              <a:ext cx="73989" cy="766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9" name="Oval 6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1226976" y="4275707"/>
              <a:ext cx="72644" cy="726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0" name="Oval 7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592967" y="3603943"/>
              <a:ext cx="72644" cy="726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224973" y="3921423"/>
              <a:ext cx="72644" cy="726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67601" y="4033708"/>
              <a:ext cx="76680" cy="766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3" name="Oval 7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8406483" y="4471768"/>
              <a:ext cx="72644" cy="753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4" name="Oval 7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841598" y="4281114"/>
              <a:ext cx="72644" cy="753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5" name="Oval 7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025425" y="4214689"/>
              <a:ext cx="76680" cy="726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1549444" y="3846089"/>
              <a:ext cx="73989" cy="753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738807" y="4421859"/>
              <a:ext cx="75334" cy="753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0421719" y="4214689"/>
              <a:ext cx="76680" cy="76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895232" y="3739406"/>
              <a:ext cx="73989" cy="726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3026410" y="2160905"/>
            <a:ext cx="613918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zh-CN" sz="6600" b="1" spc="100" smtClean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工作总结与计划</a:t>
            </a:r>
            <a:endParaRPr lang="zh-CN" altLang="zh-CN" sz="6600" b="1" spc="100" smtClean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3" name="文本框 63"/>
          <p:cNvSpPr txBox="1"/>
          <p:nvPr>
            <p:custDataLst>
              <p:tags r:id="rId23"/>
            </p:custDataLst>
          </p:nvPr>
        </p:nvSpPr>
        <p:spPr>
          <a:xfrm>
            <a:off x="4233545" y="3268980"/>
            <a:ext cx="3977005" cy="3206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600" kern="100">
                <a:solidFill>
                  <a:schemeClr val="dk1"/>
                </a:solidFill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 </a:t>
            </a:r>
            <a:r>
              <a:rPr lang="zh-CN" altLang="zh-CN" sz="1600" kern="100">
                <a:solidFill>
                  <a:schemeClr val="dk1"/>
                </a:solidFill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总结计划  项目计划   </a:t>
            </a:r>
            <a:r>
              <a:rPr lang="zh-CN" altLang="en-US" sz="1600" kern="100">
                <a:solidFill>
                  <a:schemeClr val="dk1"/>
                </a:solidFill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工作汇报   演讲培训</a:t>
            </a:r>
            <a:r>
              <a:rPr lang="en-US" altLang="zh-CN" sz="1600" kern="100">
                <a:solidFill>
                  <a:schemeClr val="dk1"/>
                </a:solidFill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  </a:t>
            </a:r>
            <a:endParaRPr lang="en-US" altLang="zh-CN" sz="1600" kern="100">
              <a:solidFill>
                <a:schemeClr val="dk1"/>
              </a:solidFill>
              <a:latin typeface="Calibri" panose="020F0502020204030204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sp>
        <p:nvSpPr>
          <p:cNvPr id="308" name="任意多边形 307"/>
          <p:cNvSpPr/>
          <p:nvPr>
            <p:custDataLst>
              <p:tags r:id="rId24"/>
            </p:custDataLst>
          </p:nvPr>
        </p:nvSpPr>
        <p:spPr>
          <a:xfrm rot="7260000">
            <a:off x="1423035" y="3494405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9050" y="3859530"/>
            <a:ext cx="6097905" cy="3013710"/>
            <a:chOff x="30" y="6078"/>
            <a:chExt cx="9603" cy="4746"/>
          </a:xfrm>
        </p:grpSpPr>
        <p:grpSp>
          <p:nvGrpSpPr>
            <p:cNvPr id="7" name="组合 6"/>
            <p:cNvGrpSpPr/>
            <p:nvPr/>
          </p:nvGrpSpPr>
          <p:grpSpPr>
            <a:xfrm>
              <a:off x="2673" y="6079"/>
              <a:ext cx="6961" cy="3134"/>
              <a:chOff x="2673" y="6079"/>
              <a:chExt cx="6961" cy="3134"/>
            </a:xfrm>
          </p:grpSpPr>
          <p:cxnSp>
            <p:nvCxnSpPr>
              <p:cNvPr id="310" name="直接连接符 309"/>
              <p:cNvCxnSpPr/>
              <p:nvPr>
                <p:custDataLst>
                  <p:tags r:id="rId25"/>
                </p:custDataLst>
              </p:nvPr>
            </p:nvCxnSpPr>
            <p:spPr>
              <a:xfrm rot="5400000" flipH="1">
                <a:off x="5442" y="502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  <a:alpha val="52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接连接符 310"/>
              <p:cNvCxnSpPr/>
              <p:nvPr>
                <p:custDataLst>
                  <p:tags r:id="rId26"/>
                </p:custDataLst>
              </p:nvPr>
            </p:nvCxnSpPr>
            <p:spPr>
              <a:xfrm rot="5400000" flipH="1">
                <a:off x="5411" y="4496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  <a:alpha val="52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接连接符 311"/>
              <p:cNvCxnSpPr/>
              <p:nvPr>
                <p:custDataLst>
                  <p:tags r:id="rId27"/>
                </p:custDataLst>
              </p:nvPr>
            </p:nvCxnSpPr>
            <p:spPr>
              <a:xfrm rot="5400000" flipH="1">
                <a:off x="5411" y="3896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  <a:alpha val="52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接连接符 312"/>
              <p:cNvCxnSpPr/>
              <p:nvPr>
                <p:custDataLst>
                  <p:tags r:id="rId28"/>
                </p:custDataLst>
              </p:nvPr>
            </p:nvCxnSpPr>
            <p:spPr>
              <a:xfrm rot="5400000" flipH="1">
                <a:off x="5411" y="334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  <a:alpha val="52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任意多边形 87"/>
            <p:cNvSpPr/>
            <p:nvPr>
              <p:custDataLst>
                <p:tags r:id="rId29"/>
              </p:custDataLst>
            </p:nvPr>
          </p:nvSpPr>
          <p:spPr>
            <a:xfrm>
              <a:off x="30" y="6078"/>
              <a:ext cx="5840" cy="4746"/>
            </a:xfrm>
            <a:custGeom>
              <a:avLst/>
              <a:gdLst>
                <a:gd name="connsiteX0" fmla="*/ 0 w 5840"/>
                <a:gd name="connsiteY0" fmla="*/ 4701 h 4701"/>
                <a:gd name="connsiteX1" fmla="*/ 5840 w 5840"/>
                <a:gd name="connsiteY1" fmla="*/ 0 h 4701"/>
                <a:gd name="connsiteX2" fmla="*/ 3517 w 5840"/>
                <a:gd name="connsiteY2" fmla="*/ 4671 h 4701"/>
                <a:gd name="connsiteX3" fmla="*/ 0 w 5840"/>
                <a:gd name="connsiteY3" fmla="*/ 4701 h 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0" h="4701">
                  <a:moveTo>
                    <a:pt x="0" y="4701"/>
                  </a:moveTo>
                  <a:lnTo>
                    <a:pt x="5840" y="0"/>
                  </a:lnTo>
                  <a:lnTo>
                    <a:pt x="3517" y="4671"/>
                  </a:lnTo>
                  <a:lnTo>
                    <a:pt x="0" y="4701"/>
                  </a:lnTo>
                  <a:close/>
                </a:path>
              </a:pathLst>
            </a:custGeom>
            <a:solidFill>
              <a:schemeClr val="l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82" name="组合 81"/>
          <p:cNvGrpSpPr/>
          <p:nvPr/>
        </p:nvGrpSpPr>
        <p:grpSpPr>
          <a:xfrm>
            <a:off x="-1840230" y="100965"/>
            <a:ext cx="14965680" cy="6759575"/>
            <a:chOff x="-2898" y="159"/>
            <a:chExt cx="23568" cy="10645"/>
          </a:xfrm>
        </p:grpSpPr>
        <p:grpSp>
          <p:nvGrpSpPr>
            <p:cNvPr id="18" name="组合 17"/>
            <p:cNvGrpSpPr/>
            <p:nvPr/>
          </p:nvGrpSpPr>
          <p:grpSpPr>
            <a:xfrm flipH="1">
              <a:off x="-2898" y="408"/>
              <a:ext cx="7590" cy="9224"/>
              <a:chOff x="14475" y="368"/>
              <a:chExt cx="7590" cy="9224"/>
            </a:xfrm>
            <a:solidFill>
              <a:schemeClr val="accent2">
                <a:lumMod val="40000"/>
                <a:lumOff val="60000"/>
                <a:alpha val="10000"/>
              </a:schemeClr>
            </a:solidFill>
          </p:grpSpPr>
          <p:sp>
            <p:nvSpPr>
              <p:cNvPr id="19" name="任意多边形 18"/>
              <p:cNvSpPr/>
              <p:nvPr>
                <p:custDataLst>
                  <p:tags r:id="rId1"/>
                </p:custDataLst>
              </p:nvPr>
            </p:nvSpPr>
            <p:spPr>
              <a:xfrm rot="1860000">
                <a:off x="14959" y="368"/>
                <a:ext cx="7106" cy="9225"/>
              </a:xfrm>
              <a:custGeom>
                <a:avLst/>
                <a:gdLst>
                  <a:gd name="connsiteX0" fmla="*/ 0 w 7106"/>
                  <a:gd name="connsiteY0" fmla="*/ 6635 h 9225"/>
                  <a:gd name="connsiteX1" fmla="*/ 1570 w 7106"/>
                  <a:gd name="connsiteY1" fmla="*/ 0 h 9225"/>
                  <a:gd name="connsiteX2" fmla="*/ 7106 w 7106"/>
                  <a:gd name="connsiteY2" fmla="*/ 9225 h 9225"/>
                  <a:gd name="connsiteX3" fmla="*/ 0 w 7106"/>
                  <a:gd name="connsiteY3" fmla="*/ 6635 h 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" h="9225">
                    <a:moveTo>
                      <a:pt x="0" y="6635"/>
                    </a:moveTo>
                    <a:lnTo>
                      <a:pt x="1570" y="0"/>
                    </a:lnTo>
                    <a:lnTo>
                      <a:pt x="7106" y="9225"/>
                    </a:lnTo>
                    <a:lnTo>
                      <a:pt x="0" y="6635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0" name="直接连接符 19"/>
              <p:cNvCxnSpPr/>
              <p:nvPr>
                <p:custDataLst>
                  <p:tags r:id="rId2"/>
                </p:custDataLst>
              </p:nvPr>
            </p:nvCxnSpPr>
            <p:spPr>
              <a:xfrm flipH="1">
                <a:off x="16155" y="1140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156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150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14475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10800000" flipV="1">
              <a:off x="15926" y="8611"/>
              <a:ext cx="4744" cy="2193"/>
            </a:xfrm>
            <a:prstGeom prst="triangle">
              <a:avLst/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507" y="386"/>
              <a:ext cx="212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zh-CN" sz="2200" spc="100" smtClean="0">
                  <a:solidFill>
                    <a:schemeClr val="dk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工作概述</a:t>
              </a:r>
              <a:endParaRPr lang="zh-CN" altLang="zh-CN" sz="2200" spc="100" smtClean="0">
                <a:solidFill>
                  <a:schemeClr val="dk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8" name="Rectangle 9"/>
            <p:cNvSpPr/>
            <p:nvPr>
              <p:custDataLst>
                <p:tags r:id="rId8"/>
              </p:custDataLst>
            </p:nvPr>
          </p:nvSpPr>
          <p:spPr>
            <a:xfrm>
              <a:off x="0" y="278"/>
              <a:ext cx="378" cy="893"/>
            </a:xfrm>
            <a:prstGeom prst="rect">
              <a:avLst/>
            </a:prstGeom>
            <a:gradFill flip="none" rotWithShape="1">
              <a:gsLst>
                <a:gs pos="100000">
                  <a:srgbClr val="125680">
                    <a:alpha val="90000"/>
                  </a:srgbClr>
                </a:gs>
                <a:gs pos="0">
                  <a:srgbClr val="070C1E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" name="等腰三角形 5"/>
            <p:cNvSpPr/>
            <p:nvPr>
              <p:custDataLst>
                <p:tags r:id="rId9"/>
              </p:custDataLst>
            </p:nvPr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10"/>
              </p:custDataLst>
            </p:nvPr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>
              <a:off x="852" y="10363"/>
              <a:ext cx="14053" cy="0"/>
            </a:xfrm>
            <a:prstGeom prst="line">
              <a:avLst/>
            </a:prstGeom>
            <a:ln>
              <a:solidFill>
                <a:schemeClr val="accent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合 79"/>
            <p:cNvGrpSpPr/>
            <p:nvPr/>
          </p:nvGrpSpPr>
          <p:grpSpPr>
            <a:xfrm>
              <a:off x="17652" y="159"/>
              <a:ext cx="1293" cy="623"/>
              <a:chOff x="17519" y="159"/>
              <a:chExt cx="1293" cy="623"/>
            </a:xfrm>
          </p:grpSpPr>
          <p:sp>
            <p:nvSpPr>
              <p:cNvPr id="62" name="Oval 6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8241" y="668"/>
                <a:ext cx="114" cy="1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69" name="Oval 76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8696" y="159"/>
                <a:ext cx="117" cy="1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71" name="Oval 78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7519" y="278"/>
                <a:ext cx="121" cy="12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118995" y="675005"/>
            <a:ext cx="8412480" cy="3642360"/>
            <a:chOff x="3330" y="531"/>
            <a:chExt cx="13248" cy="5736"/>
          </a:xfrm>
        </p:grpSpPr>
        <p:sp>
          <p:nvSpPr>
            <p:cNvPr id="5" name="文本框 4"/>
            <p:cNvSpPr txBox="1"/>
            <p:nvPr/>
          </p:nvSpPr>
          <p:spPr>
            <a:xfrm>
              <a:off x="8181" y="531"/>
              <a:ext cx="3291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5400">
                  <a:solidFill>
                    <a:schemeClr val="accent1"/>
                  </a:solidFill>
                  <a:latin typeface="+mj-ea"/>
                  <a:ea typeface="+mj-ea"/>
                  <a:cs typeface="+mj-ea"/>
                </a:rPr>
                <a:t>目 录</a:t>
              </a:r>
              <a:endParaRPr lang="zh-CN" altLang="zh-CN" sz="5400">
                <a:solidFill>
                  <a:schemeClr val="accent1"/>
                </a:solidFill>
                <a:latin typeface="+mj-ea"/>
                <a:ea typeface="+mj-ea"/>
                <a:cs typeface="+mj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330" y="2924"/>
              <a:ext cx="13248" cy="3343"/>
              <a:chOff x="3347" y="3342"/>
              <a:chExt cx="13248" cy="3343"/>
            </a:xfrm>
          </p:grpSpPr>
          <p:sp>
            <p:nvSpPr>
              <p:cNvPr id="14" name="文本框 1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347" y="3342"/>
                <a:ext cx="5271" cy="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 algn="l">
                  <a:lnSpc>
                    <a:spcPct val="300000"/>
                  </a:lnSpc>
                  <a:buFont typeface="Wingdings" panose="05000000000000000000" charset="0"/>
                  <a:buChar char="w"/>
                </a:pPr>
                <a:r>
                  <a:rPr lang="zh-CN" altLang="en-US" sz="2200" smtClean="0">
                    <a:solidFill>
                      <a:schemeClr val="dk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近期工作概述</a:t>
                </a:r>
                <a:endParaRPr lang="zh-CN" altLang="en-US" sz="220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 algn="l">
                  <a:lnSpc>
                    <a:spcPct val="300000"/>
                  </a:lnSpc>
                  <a:buFont typeface="Wingdings" panose="05000000000000000000" charset="0"/>
                  <a:buChar char="w"/>
                </a:pPr>
                <a:r>
                  <a:rPr lang="zh-CN" altLang="en-US" sz="2200" smtClean="0">
                    <a:solidFill>
                      <a:schemeClr val="dk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近期业绩与案例展示</a:t>
                </a:r>
                <a:endParaRPr lang="zh-CN" altLang="en-US" sz="220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1324" y="3342"/>
                <a:ext cx="5271" cy="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 algn="l">
                  <a:lnSpc>
                    <a:spcPct val="300000"/>
                  </a:lnSpc>
                  <a:buFont typeface="Wingdings" panose="05000000000000000000" charset="0"/>
                  <a:buChar char="w"/>
                </a:pPr>
                <a:r>
                  <a:rPr lang="zh-CN" altLang="en-US" sz="2200" smtClean="0">
                    <a:solidFill>
                      <a:schemeClr val="dk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工作完成情况</a:t>
                </a:r>
                <a:endParaRPr lang="zh-CN" altLang="en-US" sz="220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 algn="l">
                  <a:lnSpc>
                    <a:spcPct val="300000"/>
                  </a:lnSpc>
                  <a:buFont typeface="Wingdings" panose="05000000000000000000" charset="0"/>
                  <a:buChar char="w"/>
                </a:pPr>
                <a:r>
                  <a:rPr lang="zh-CN" altLang="en-US" sz="2200" smtClean="0">
                    <a:solidFill>
                      <a:schemeClr val="dk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工作总结与展望</a:t>
                </a:r>
                <a:endParaRPr lang="zh-CN" altLang="en-US" sz="220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8032" y="2031"/>
              <a:ext cx="316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spc="140">
                  <a:solidFill>
                    <a:schemeClr val="dk1"/>
                  </a:solidFill>
                  <a:uFillTx/>
                  <a:latin typeface="+mj-ea"/>
                  <a:ea typeface="+mj-ea"/>
                </a:rPr>
                <a:t>CONTENTS</a:t>
              </a:r>
              <a:endParaRPr lang="en-US" altLang="zh-CN" sz="2400" spc="140">
                <a:solidFill>
                  <a:schemeClr val="dk1"/>
                </a:solidFill>
                <a:uFillTx/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82" name="组合 81"/>
          <p:cNvGrpSpPr/>
          <p:nvPr/>
        </p:nvGrpSpPr>
        <p:grpSpPr>
          <a:xfrm>
            <a:off x="-1840230" y="100965"/>
            <a:ext cx="14965680" cy="6759575"/>
            <a:chOff x="-2898" y="159"/>
            <a:chExt cx="23568" cy="10645"/>
          </a:xfrm>
        </p:grpSpPr>
        <p:grpSp>
          <p:nvGrpSpPr>
            <p:cNvPr id="18" name="组合 17"/>
            <p:cNvGrpSpPr/>
            <p:nvPr/>
          </p:nvGrpSpPr>
          <p:grpSpPr>
            <a:xfrm flipH="1">
              <a:off x="-2898" y="408"/>
              <a:ext cx="7590" cy="9224"/>
              <a:chOff x="14475" y="368"/>
              <a:chExt cx="7590" cy="9224"/>
            </a:xfrm>
            <a:solidFill>
              <a:schemeClr val="accent2">
                <a:lumMod val="40000"/>
                <a:lumOff val="60000"/>
                <a:alpha val="10000"/>
              </a:schemeClr>
            </a:solidFill>
          </p:grpSpPr>
          <p:sp>
            <p:nvSpPr>
              <p:cNvPr id="19" name="任意多边形 18"/>
              <p:cNvSpPr/>
              <p:nvPr>
                <p:custDataLst>
                  <p:tags r:id="rId1"/>
                </p:custDataLst>
              </p:nvPr>
            </p:nvSpPr>
            <p:spPr>
              <a:xfrm rot="1860000">
                <a:off x="14959" y="368"/>
                <a:ext cx="7106" cy="9225"/>
              </a:xfrm>
              <a:custGeom>
                <a:avLst/>
                <a:gdLst>
                  <a:gd name="connsiteX0" fmla="*/ 0 w 7106"/>
                  <a:gd name="connsiteY0" fmla="*/ 6635 h 9225"/>
                  <a:gd name="connsiteX1" fmla="*/ 1570 w 7106"/>
                  <a:gd name="connsiteY1" fmla="*/ 0 h 9225"/>
                  <a:gd name="connsiteX2" fmla="*/ 7106 w 7106"/>
                  <a:gd name="connsiteY2" fmla="*/ 9225 h 9225"/>
                  <a:gd name="connsiteX3" fmla="*/ 0 w 7106"/>
                  <a:gd name="connsiteY3" fmla="*/ 6635 h 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" h="9225">
                    <a:moveTo>
                      <a:pt x="0" y="6635"/>
                    </a:moveTo>
                    <a:lnTo>
                      <a:pt x="1570" y="0"/>
                    </a:lnTo>
                    <a:lnTo>
                      <a:pt x="7106" y="9225"/>
                    </a:lnTo>
                    <a:lnTo>
                      <a:pt x="0" y="6635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0" name="直接连接符 19"/>
              <p:cNvCxnSpPr/>
              <p:nvPr>
                <p:custDataLst>
                  <p:tags r:id="rId2"/>
                </p:custDataLst>
              </p:nvPr>
            </p:nvCxnSpPr>
            <p:spPr>
              <a:xfrm flipH="1">
                <a:off x="16155" y="1140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156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150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14475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10800000" flipV="1">
              <a:off x="15926" y="8611"/>
              <a:ext cx="4744" cy="2193"/>
            </a:xfrm>
            <a:prstGeom prst="triangle">
              <a:avLst/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507" y="386"/>
              <a:ext cx="120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zh-CN" sz="2200" spc="100" smtClean="0">
                  <a:solidFill>
                    <a:schemeClr val="dk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概述</a:t>
              </a:r>
              <a:endParaRPr lang="zh-CN" altLang="zh-CN" sz="2200" spc="100" smtClean="0">
                <a:solidFill>
                  <a:schemeClr val="dk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8" name="Rectangle 9"/>
            <p:cNvSpPr/>
            <p:nvPr>
              <p:custDataLst>
                <p:tags r:id="rId8"/>
              </p:custDataLst>
            </p:nvPr>
          </p:nvSpPr>
          <p:spPr>
            <a:xfrm>
              <a:off x="0" y="278"/>
              <a:ext cx="378" cy="893"/>
            </a:xfrm>
            <a:prstGeom prst="rect">
              <a:avLst/>
            </a:prstGeom>
            <a:gradFill flip="none" rotWithShape="1">
              <a:gsLst>
                <a:gs pos="100000">
                  <a:srgbClr val="125680">
                    <a:alpha val="90000"/>
                  </a:srgbClr>
                </a:gs>
                <a:gs pos="0">
                  <a:srgbClr val="070C1E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" name="等腰三角形 5"/>
            <p:cNvSpPr/>
            <p:nvPr>
              <p:custDataLst>
                <p:tags r:id="rId9"/>
              </p:custDataLst>
            </p:nvPr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10"/>
              </p:custDataLst>
            </p:nvPr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>
              <a:off x="852" y="10363"/>
              <a:ext cx="14053" cy="0"/>
            </a:xfrm>
            <a:prstGeom prst="line">
              <a:avLst/>
            </a:prstGeom>
            <a:ln>
              <a:solidFill>
                <a:schemeClr val="accent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>
              <p:custDataLst>
                <p:tags r:id="rId12"/>
              </p:custDataLst>
            </p:nvPr>
          </p:nvSpPr>
          <p:spPr>
            <a:xfrm>
              <a:off x="1356" y="10157"/>
              <a:ext cx="3469" cy="41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 anchor="ctr">
              <a:spAutoFit/>
            </a:bodyPr>
            <a:p>
              <a:r>
                <a:rPr lang="en-US" sz="1100" dirty="0">
                  <a:solidFill>
                    <a:schemeClr val="dk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YOUR PROJECT NAME | HERE</a:t>
              </a:r>
              <a:endParaRPr lang="en-US" sz="1100" dirty="0">
                <a:solidFill>
                  <a:schemeClr val="dk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7652" y="159"/>
              <a:ext cx="1293" cy="623"/>
              <a:chOff x="17519" y="159"/>
              <a:chExt cx="1293" cy="623"/>
            </a:xfrm>
          </p:grpSpPr>
          <p:sp>
            <p:nvSpPr>
              <p:cNvPr id="62" name="Oval 69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8241" y="668"/>
                <a:ext cx="114" cy="1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69" name="Oval 7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8696" y="159"/>
                <a:ext cx="117" cy="1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71" name="Oval 7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7519" y="278"/>
                <a:ext cx="121" cy="12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3714750" y="2407920"/>
            <a:ext cx="4899660" cy="1306830"/>
            <a:chOff x="5850" y="3792"/>
            <a:chExt cx="7716" cy="2058"/>
          </a:xfrm>
        </p:grpSpPr>
        <p:sp>
          <p:nvSpPr>
            <p:cNvPr id="14" name="文本框 13"/>
            <p:cNvSpPr txBox="1"/>
            <p:nvPr/>
          </p:nvSpPr>
          <p:spPr>
            <a:xfrm>
              <a:off x="6360" y="3792"/>
              <a:ext cx="6772" cy="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90000"/>
                </a:lnSpc>
                <a:buNone/>
              </a:pPr>
              <a:r>
                <a:rPr lang="zh-CN" altLang="en-US" sz="5400" smtClean="0">
                  <a:solidFill>
                    <a:schemeClr val="accent1"/>
                  </a:solidFill>
                  <a:latin typeface="+mj-ea"/>
                  <a:ea typeface="+mj-ea"/>
                </a:rPr>
                <a:t>工作概述简介</a:t>
              </a:r>
              <a:endParaRPr lang="zh-CN" altLang="en-US" sz="5400" smtClean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850" y="5098"/>
              <a:ext cx="7716" cy="753"/>
              <a:chOff x="6203" y="5273"/>
              <a:chExt cx="7716" cy="753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6203" y="5273"/>
                <a:ext cx="4052" cy="753"/>
                <a:chOff x="6203" y="5273"/>
                <a:chExt cx="4052" cy="753"/>
              </a:xfrm>
            </p:grpSpPr>
            <p:sp>
              <p:nvSpPr>
                <p:cNvPr id="40" name="文本框 39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6203" y="5273"/>
                  <a:ext cx="2152" cy="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285750" indent="-285750" algn="l">
                    <a:lnSpc>
                      <a:spcPct val="180000"/>
                    </a:lnSpc>
                    <a:buFont typeface="Wingdings" panose="05000000000000000000" charset="0"/>
                    <a:buChar char="w"/>
                    <a:defRPr/>
                  </a:pPr>
                  <a:r>
                    <a:rPr lang="zh-CN" altLang="en-US" sz="1400" smtClean="0">
                      <a:solidFill>
                        <a:schemeClr val="dk1"/>
                      </a:solidFill>
                      <a:latin typeface="+mn-ea"/>
                      <a:cs typeface="+mn-ea"/>
                      <a:sym typeface="+mn-ea"/>
                    </a:rPr>
                    <a:t>概述简介</a:t>
                  </a:r>
                  <a:endParaRPr lang="zh-CN" altLang="en-US" sz="1400" smtClean="0">
                    <a:solidFill>
                      <a:schemeClr val="dk1"/>
                    </a:solidFill>
                    <a:latin typeface="+mn-ea"/>
                    <a:cs typeface="+mn-ea"/>
                    <a:sym typeface="+mn-ea"/>
                  </a:endParaRPr>
                </a:p>
              </p:txBody>
            </p:sp>
            <p:sp>
              <p:nvSpPr>
                <p:cNvPr id="3" name="文本框 2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8103" y="5273"/>
                  <a:ext cx="2152" cy="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285750" indent="-285750" algn="l">
                    <a:lnSpc>
                      <a:spcPct val="180000"/>
                    </a:lnSpc>
                    <a:buFont typeface="Wingdings" panose="05000000000000000000" charset="0"/>
                    <a:buChar char="w"/>
                    <a:defRPr/>
                  </a:pPr>
                  <a:r>
                    <a:rPr lang="zh-CN" altLang="zh-CN" sz="1400" smtClean="0">
                      <a:solidFill>
                        <a:schemeClr val="dk1"/>
                      </a:solidFill>
                      <a:latin typeface="+mn-ea"/>
                      <a:cs typeface="+mn-ea"/>
                      <a:sym typeface="+mn-ea"/>
                    </a:rPr>
                    <a:t>工作目标</a:t>
                  </a:r>
                  <a:endParaRPr lang="zh-CN" altLang="zh-CN" sz="1400" smtClean="0">
                    <a:solidFill>
                      <a:schemeClr val="dk1"/>
                    </a:solidFill>
                    <a:latin typeface="+mn-ea"/>
                    <a:cs typeface="+mn-ea"/>
                    <a:sym typeface="+mn-ea"/>
                  </a:endParaRP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9867" y="5273"/>
                <a:ext cx="4052" cy="753"/>
                <a:chOff x="6203" y="5273"/>
                <a:chExt cx="4052" cy="753"/>
              </a:xfrm>
            </p:grpSpPr>
            <p:sp>
              <p:nvSpPr>
                <p:cNvPr id="9" name="文本框 8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6203" y="5273"/>
                  <a:ext cx="2152" cy="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285750" indent="-285750" algn="l">
                    <a:lnSpc>
                      <a:spcPct val="180000"/>
                    </a:lnSpc>
                    <a:buFont typeface="Wingdings" panose="05000000000000000000" charset="0"/>
                    <a:buChar char="w"/>
                    <a:defRPr/>
                  </a:pPr>
                  <a:r>
                    <a:rPr lang="zh-CN" altLang="zh-CN" sz="1400" smtClean="0">
                      <a:solidFill>
                        <a:schemeClr val="dk1"/>
                      </a:solidFill>
                      <a:latin typeface="+mn-ea"/>
                      <a:cs typeface="+mn-ea"/>
                      <a:sym typeface="+mn-ea"/>
                    </a:rPr>
                    <a:t>工作重点</a:t>
                  </a:r>
                  <a:endParaRPr lang="zh-CN" altLang="zh-CN" sz="1400" smtClean="0">
                    <a:solidFill>
                      <a:schemeClr val="dk1"/>
                    </a:solidFill>
                    <a:latin typeface="+mn-ea"/>
                    <a:cs typeface="+mn-ea"/>
                    <a:sym typeface="+mn-ea"/>
                  </a:endParaRPr>
                </a:p>
              </p:txBody>
            </p:sp>
            <p:sp>
              <p:nvSpPr>
                <p:cNvPr id="10" name="文本框 9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8103" y="5273"/>
                  <a:ext cx="2152" cy="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285750" indent="-285750" algn="l">
                    <a:lnSpc>
                      <a:spcPct val="180000"/>
                    </a:lnSpc>
                    <a:buFont typeface="Wingdings" panose="05000000000000000000" charset="0"/>
                    <a:buChar char="w"/>
                    <a:defRPr/>
                  </a:pPr>
                  <a:r>
                    <a:rPr lang="zh-CN" altLang="zh-CN" sz="1400" smtClean="0">
                      <a:solidFill>
                        <a:schemeClr val="dk1"/>
                      </a:solidFill>
                      <a:latin typeface="+mn-ea"/>
                      <a:cs typeface="+mn-ea"/>
                      <a:sym typeface="+mn-ea"/>
                    </a:rPr>
                    <a:t>工作难点</a:t>
                  </a:r>
                  <a:endParaRPr lang="zh-CN" altLang="zh-CN" sz="1400" smtClean="0">
                    <a:solidFill>
                      <a:schemeClr val="dk1"/>
                    </a:solidFill>
                    <a:latin typeface="+mn-ea"/>
                    <a:cs typeface="+mn-ea"/>
                    <a:sym typeface="+mn-ea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1945" y="245110"/>
            <a:ext cx="13512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2200" spc="100" smtClean="0">
                <a:solidFill>
                  <a:schemeClr val="dk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工作概述</a:t>
            </a:r>
            <a:endParaRPr lang="zh-CN" altLang="zh-CN" sz="2200" spc="100" smtClean="0">
              <a:solidFill>
                <a:schemeClr val="dk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8" name="Rectangle 9"/>
          <p:cNvSpPr/>
          <p:nvPr>
            <p:custDataLst>
              <p:tags r:id="rId2"/>
            </p:custDataLst>
          </p:nvPr>
        </p:nvSpPr>
        <p:spPr>
          <a:xfrm>
            <a:off x="0" y="176530"/>
            <a:ext cx="240030" cy="567055"/>
          </a:xfrm>
          <a:prstGeom prst="rect">
            <a:avLst/>
          </a:prstGeom>
          <a:gradFill flip="none" rotWithShape="1">
            <a:gsLst>
              <a:gs pos="100000">
                <a:srgbClr val="125680">
                  <a:alpha val="90000"/>
                </a:srgbClr>
              </a:gs>
              <a:gs pos="0">
                <a:srgbClr val="070C1E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chemeClr val="dk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6" name="等腰三角形 5"/>
            <p:cNvSpPr/>
            <p:nvPr>
              <p:custDataLst>
                <p:tags r:id="rId3"/>
              </p:custDataLst>
            </p:nvPr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4"/>
              </p:custDataLst>
            </p:nvPr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541020" y="6580505"/>
            <a:ext cx="6584315" cy="0"/>
          </a:xfrm>
          <a:prstGeom prst="line">
            <a:avLst/>
          </a:prstGeom>
          <a:ln>
            <a:solidFill>
              <a:schemeClr val="accent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>
            <p:custDataLst>
              <p:tags r:id="rId6"/>
            </p:custDataLst>
          </p:nvPr>
        </p:nvSpPr>
        <p:spPr>
          <a:xfrm>
            <a:off x="861060" y="6449695"/>
            <a:ext cx="2202815" cy="260350"/>
          </a:xfrm>
          <a:prstGeom prst="rect">
            <a:avLst/>
          </a:prstGeom>
          <a:solidFill>
            <a:schemeClr val="lt1"/>
          </a:solidFill>
        </p:spPr>
        <p:txBody>
          <a:bodyPr wrap="square" rtlCol="0" anchor="ctr">
            <a:spAutoFit/>
          </a:bodyPr>
          <a:p>
            <a:r>
              <a:rPr lang="en-US" sz="1100" dirty="0">
                <a:solidFill>
                  <a:schemeClr val="dk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YOUR PROJECT NAME | HERE</a:t>
            </a:r>
            <a:endParaRPr lang="en-US" sz="1100" dirty="0">
              <a:solidFill>
                <a:schemeClr val="dk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0" name="组合 79"/>
          <p:cNvGrpSpPr/>
          <p:nvPr/>
        </p:nvGrpSpPr>
        <p:grpSpPr>
          <a:xfrm rot="0">
            <a:off x="11209020" y="100965"/>
            <a:ext cx="821055" cy="395605"/>
            <a:chOff x="17519" y="159"/>
            <a:chExt cx="1293" cy="623"/>
          </a:xfrm>
        </p:grpSpPr>
        <p:sp>
          <p:nvSpPr>
            <p:cNvPr id="62" name="Oval 6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41" y="668"/>
              <a:ext cx="114" cy="1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9" name="Oval 7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696" y="159"/>
              <a:ext cx="117" cy="1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1" name="Oval 7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519" y="278"/>
              <a:ext cx="121" cy="1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134110" y="1410970"/>
            <a:ext cx="2437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spc="100" smtClean="0">
                <a:solidFill>
                  <a:srgbClr val="0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概 述</a:t>
            </a:r>
            <a:endParaRPr lang="zh-CN" altLang="en-US" sz="2800" spc="100" smtClean="0">
              <a:solidFill>
                <a:srgbClr val="0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1134110" y="2177415"/>
            <a:ext cx="5015230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  <a:defRPr/>
            </a:pPr>
            <a:r>
              <a:rPr lang="en-US" altLang="zh-CN" sz="1200" b="1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点击输入简要文字内容，文字内容需概括精炼，不用多余的文字修饰，言简意赅的说明分项内容……点击输入简要文字内容，文字内容需概括精炼，不用多余的文字修饰，言简意赅的说明分项内容</a:t>
            </a:r>
            <a:r>
              <a:rPr 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输入您想填写的内容</a:t>
            </a:r>
            <a:r>
              <a:rPr lang="en-US" alt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填入简标题</a:t>
            </a:r>
            <a:r>
              <a:rPr lang="en-US" alt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,Docer 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独家原创</a:t>
            </a:r>
            <a:r>
              <a:rPr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……言简意赅的说明分项内容</a:t>
            </a:r>
            <a:r>
              <a:rPr 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输入您想填写的内容</a:t>
            </a:r>
            <a:r>
              <a:rPr lang="en-US" alt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填入简标题</a:t>
            </a:r>
            <a:r>
              <a:rPr lang="en-US" altLang="zh-CN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,Docer </a:t>
            </a:r>
            <a:r>
              <a:rPr lang="zh-CN" altLang="en-US"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独家原创</a:t>
            </a:r>
            <a:r>
              <a:rPr sz="1400" smtClean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……</a:t>
            </a:r>
            <a:endParaRPr sz="1400" smtClean="0">
              <a:solidFill>
                <a:schemeClr val="dk1"/>
              </a:solidFill>
              <a:ea typeface="微软雅黑" panose="020B0503020204020204" pitchFamily="34" charset="-122"/>
              <a:cs typeface="+mn-lt"/>
              <a:sym typeface="+mn-ea"/>
            </a:endParaRPr>
          </a:p>
          <a:p>
            <a:pPr algn="l">
              <a:lnSpc>
                <a:spcPct val="150000"/>
              </a:lnSpc>
              <a:defRPr/>
            </a:pPr>
            <a:endParaRPr lang="zh-CN" altLang="en-US" sz="1400" b="1" smtClean="0">
              <a:solidFill>
                <a:schemeClr val="dk1"/>
              </a:solidFill>
              <a:ea typeface="微软雅黑" panose="020B0503020204020204" pitchFamily="34" charset="-122"/>
              <a:cs typeface="+mn-lt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654415" y="1868170"/>
            <a:ext cx="2542540" cy="2600960"/>
            <a:chOff x="11191" y="3755"/>
            <a:chExt cx="2192" cy="2242"/>
          </a:xfr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grpSpPr>
        <p:sp>
          <p:nvSpPr>
            <p:cNvPr id="5" name="菱形 4"/>
            <p:cNvSpPr/>
            <p:nvPr>
              <p:custDataLst>
                <p:tags r:id="rId11"/>
              </p:custDataLst>
            </p:nvPr>
          </p:nvSpPr>
          <p:spPr>
            <a:xfrm>
              <a:off x="11753" y="3755"/>
              <a:ext cx="1066" cy="1066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zh-CN">
                  <a:solidFill>
                    <a:schemeClr val="lt1"/>
                  </a:solidFill>
                </a:rPr>
                <a:t>勤奋</a:t>
              </a:r>
              <a:endParaRPr lang="zh-CN" altLang="zh-CN">
                <a:solidFill>
                  <a:schemeClr val="lt1"/>
                </a:solidFill>
              </a:endParaRPr>
            </a:p>
          </p:txBody>
        </p:sp>
        <p:sp>
          <p:nvSpPr>
            <p:cNvPr id="9" name="菱形 8"/>
            <p:cNvSpPr/>
            <p:nvPr>
              <p:custDataLst>
                <p:tags r:id="rId12"/>
              </p:custDataLst>
            </p:nvPr>
          </p:nvSpPr>
          <p:spPr>
            <a:xfrm>
              <a:off x="11191" y="4350"/>
              <a:ext cx="1066" cy="1066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谦虚</a:t>
              </a:r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" name="菱形 9"/>
            <p:cNvSpPr/>
            <p:nvPr>
              <p:custDataLst>
                <p:tags r:id="rId13"/>
              </p:custDataLst>
            </p:nvPr>
          </p:nvSpPr>
          <p:spPr>
            <a:xfrm>
              <a:off x="11763" y="4931"/>
              <a:ext cx="1066" cy="1066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挑战</a:t>
              </a:r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5" name="菱形 24"/>
            <p:cNvSpPr/>
            <p:nvPr>
              <p:custDataLst>
                <p:tags r:id="rId14"/>
              </p:custDataLst>
            </p:nvPr>
          </p:nvSpPr>
          <p:spPr>
            <a:xfrm>
              <a:off x="12317" y="4345"/>
              <a:ext cx="1066" cy="1066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稳健</a:t>
              </a:r>
              <a:endParaRPr lang="zh-CN" altLang="en-US">
                <a:solidFill>
                  <a:schemeClr val="lt1"/>
                </a:solidFill>
              </a:endParaRPr>
            </a:p>
          </p:txBody>
        </p:sp>
      </p:grpSp>
      <p:cxnSp>
        <p:nvCxnSpPr>
          <p:cNvPr id="52" name="直接连接符 51"/>
          <p:cNvCxnSpPr/>
          <p:nvPr>
            <p:custDataLst>
              <p:tags r:id="rId15"/>
            </p:custDataLst>
          </p:nvPr>
        </p:nvCxnSpPr>
        <p:spPr>
          <a:xfrm>
            <a:off x="7232015" y="664210"/>
            <a:ext cx="0" cy="5318125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0">
            <a:off x="7015480" y="2849245"/>
            <a:ext cx="432435" cy="608965"/>
            <a:chOff x="8502651" y="2933700"/>
            <a:chExt cx="631825" cy="885825"/>
          </a:xfrm>
          <a:solidFill>
            <a:schemeClr val="accent1">
              <a:lumMod val="75000"/>
            </a:schemeClr>
          </a:solidFill>
        </p:grpSpPr>
        <p:sp>
          <p:nvSpPr>
            <p:cNvPr id="258" name="Freeform 52"/>
            <p:cNvSpPr/>
            <p:nvPr>
              <p:custDataLst>
                <p:tags r:id="rId16"/>
              </p:custDataLst>
            </p:nvPr>
          </p:nvSpPr>
          <p:spPr bwMode="auto">
            <a:xfrm>
              <a:off x="8680451" y="2933700"/>
              <a:ext cx="276225" cy="377825"/>
            </a:xfrm>
            <a:custGeom>
              <a:avLst/>
              <a:gdLst>
                <a:gd name="T0" fmla="*/ 6 w 158"/>
                <a:gd name="T1" fmla="*/ 102 h 217"/>
                <a:gd name="T2" fmla="*/ 0 w 158"/>
                <a:gd name="T3" fmla="*/ 126 h 217"/>
                <a:gd name="T4" fmla="*/ 6 w 158"/>
                <a:gd name="T5" fmla="*/ 151 h 217"/>
                <a:gd name="T6" fmla="*/ 10 w 158"/>
                <a:gd name="T7" fmla="*/ 145 h 217"/>
                <a:gd name="T8" fmla="*/ 80 w 158"/>
                <a:gd name="T9" fmla="*/ 217 h 217"/>
                <a:gd name="T10" fmla="*/ 147 w 158"/>
                <a:gd name="T11" fmla="*/ 142 h 217"/>
                <a:gd name="T12" fmla="*/ 152 w 158"/>
                <a:gd name="T13" fmla="*/ 150 h 217"/>
                <a:gd name="T14" fmla="*/ 158 w 158"/>
                <a:gd name="T15" fmla="*/ 125 h 217"/>
                <a:gd name="T16" fmla="*/ 152 w 158"/>
                <a:gd name="T17" fmla="*/ 100 h 217"/>
                <a:gd name="T18" fmla="*/ 150 w 158"/>
                <a:gd name="T19" fmla="*/ 102 h 217"/>
                <a:gd name="T20" fmla="*/ 149 w 158"/>
                <a:gd name="T21" fmla="*/ 81 h 217"/>
                <a:gd name="T22" fmla="*/ 91 w 158"/>
                <a:gd name="T23" fmla="*/ 67 h 217"/>
                <a:gd name="T24" fmla="*/ 100 w 158"/>
                <a:gd name="T25" fmla="*/ 70 h 217"/>
                <a:gd name="T26" fmla="*/ 156 w 158"/>
                <a:gd name="T27" fmla="*/ 52 h 217"/>
                <a:gd name="T28" fmla="*/ 27 w 158"/>
                <a:gd name="T29" fmla="*/ 39 h 217"/>
                <a:gd name="T30" fmla="*/ 2 w 158"/>
                <a:gd name="T31" fmla="*/ 56 h 217"/>
                <a:gd name="T32" fmla="*/ 19 w 158"/>
                <a:gd name="T33" fmla="*/ 55 h 217"/>
                <a:gd name="T34" fmla="*/ 8 w 158"/>
                <a:gd name="T35" fmla="*/ 90 h 217"/>
                <a:gd name="T36" fmla="*/ 7 w 158"/>
                <a:gd name="T37" fmla="*/ 102 h 217"/>
                <a:gd name="T38" fmla="*/ 6 w 158"/>
                <a:gd name="T39" fmla="*/ 10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8" h="217">
                  <a:moveTo>
                    <a:pt x="6" y="102"/>
                  </a:moveTo>
                  <a:cubicBezTo>
                    <a:pt x="3" y="102"/>
                    <a:pt x="0" y="113"/>
                    <a:pt x="0" y="126"/>
                  </a:cubicBezTo>
                  <a:cubicBezTo>
                    <a:pt x="0" y="140"/>
                    <a:pt x="3" y="151"/>
                    <a:pt x="6" y="151"/>
                  </a:cubicBezTo>
                  <a:cubicBezTo>
                    <a:pt x="8" y="151"/>
                    <a:pt x="9" y="148"/>
                    <a:pt x="10" y="145"/>
                  </a:cubicBezTo>
                  <a:cubicBezTo>
                    <a:pt x="21" y="186"/>
                    <a:pt x="59" y="217"/>
                    <a:pt x="80" y="217"/>
                  </a:cubicBezTo>
                  <a:cubicBezTo>
                    <a:pt x="106" y="217"/>
                    <a:pt x="142" y="188"/>
                    <a:pt x="147" y="142"/>
                  </a:cubicBezTo>
                  <a:cubicBezTo>
                    <a:pt x="148" y="147"/>
                    <a:pt x="150" y="150"/>
                    <a:pt x="152" y="150"/>
                  </a:cubicBezTo>
                  <a:cubicBezTo>
                    <a:pt x="155" y="150"/>
                    <a:pt x="158" y="139"/>
                    <a:pt x="158" y="125"/>
                  </a:cubicBezTo>
                  <a:cubicBezTo>
                    <a:pt x="158" y="111"/>
                    <a:pt x="155" y="100"/>
                    <a:pt x="152" y="100"/>
                  </a:cubicBezTo>
                  <a:cubicBezTo>
                    <a:pt x="151" y="100"/>
                    <a:pt x="150" y="101"/>
                    <a:pt x="150" y="102"/>
                  </a:cubicBezTo>
                  <a:cubicBezTo>
                    <a:pt x="150" y="95"/>
                    <a:pt x="150" y="89"/>
                    <a:pt x="149" y="81"/>
                  </a:cubicBezTo>
                  <a:cubicBezTo>
                    <a:pt x="137" y="90"/>
                    <a:pt x="115" y="78"/>
                    <a:pt x="91" y="67"/>
                  </a:cubicBezTo>
                  <a:cubicBezTo>
                    <a:pt x="94" y="68"/>
                    <a:pt x="97" y="69"/>
                    <a:pt x="100" y="70"/>
                  </a:cubicBezTo>
                  <a:cubicBezTo>
                    <a:pt x="140" y="90"/>
                    <a:pt x="156" y="52"/>
                    <a:pt x="156" y="52"/>
                  </a:cubicBezTo>
                  <a:cubicBezTo>
                    <a:pt x="156" y="52"/>
                    <a:pt x="106" y="0"/>
                    <a:pt x="27" y="39"/>
                  </a:cubicBezTo>
                  <a:cubicBezTo>
                    <a:pt x="20" y="43"/>
                    <a:pt x="11" y="52"/>
                    <a:pt x="2" y="56"/>
                  </a:cubicBezTo>
                  <a:cubicBezTo>
                    <a:pt x="2" y="56"/>
                    <a:pt x="9" y="55"/>
                    <a:pt x="19" y="55"/>
                  </a:cubicBezTo>
                  <a:cubicBezTo>
                    <a:pt x="11" y="60"/>
                    <a:pt x="6" y="71"/>
                    <a:pt x="8" y="90"/>
                  </a:cubicBezTo>
                  <a:cubicBezTo>
                    <a:pt x="7" y="93"/>
                    <a:pt x="7" y="98"/>
                    <a:pt x="7" y="102"/>
                  </a:cubicBezTo>
                  <a:cubicBezTo>
                    <a:pt x="6" y="102"/>
                    <a:pt x="6" y="102"/>
                    <a:pt x="6" y="10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259" name="Freeform 53"/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8502651" y="3295650"/>
              <a:ext cx="631825" cy="523875"/>
            </a:xfrm>
            <a:custGeom>
              <a:avLst/>
              <a:gdLst>
                <a:gd name="T0" fmla="*/ 322 w 362"/>
                <a:gd name="T1" fmla="*/ 195 h 300"/>
                <a:gd name="T2" fmla="*/ 357 w 362"/>
                <a:gd name="T3" fmla="*/ 63 h 300"/>
                <a:gd name="T4" fmla="*/ 237 w 362"/>
                <a:gd name="T5" fmla="*/ 7 h 300"/>
                <a:gd name="T6" fmla="*/ 230 w 362"/>
                <a:gd name="T7" fmla="*/ 11 h 300"/>
                <a:gd name="T8" fmla="*/ 203 w 362"/>
                <a:gd name="T9" fmla="*/ 124 h 300"/>
                <a:gd name="T10" fmla="*/ 193 w 362"/>
                <a:gd name="T11" fmla="*/ 40 h 300"/>
                <a:gd name="T12" fmla="*/ 196 w 362"/>
                <a:gd name="T13" fmla="*/ 31 h 300"/>
                <a:gd name="T14" fmla="*/ 190 w 362"/>
                <a:gd name="T15" fmla="*/ 21 h 300"/>
                <a:gd name="T16" fmla="*/ 176 w 362"/>
                <a:gd name="T17" fmla="*/ 21 h 300"/>
                <a:gd name="T18" fmla="*/ 169 w 362"/>
                <a:gd name="T19" fmla="*/ 31 h 300"/>
                <a:gd name="T20" fmla="*/ 173 w 362"/>
                <a:gd name="T21" fmla="*/ 39 h 300"/>
                <a:gd name="T22" fmla="*/ 161 w 362"/>
                <a:gd name="T23" fmla="*/ 118 h 300"/>
                <a:gd name="T24" fmla="*/ 161 w 362"/>
                <a:gd name="T25" fmla="*/ 123 h 300"/>
                <a:gd name="T26" fmla="*/ 128 w 362"/>
                <a:gd name="T27" fmla="*/ 7 h 300"/>
                <a:gd name="T28" fmla="*/ 123 w 362"/>
                <a:gd name="T29" fmla="*/ 7 h 300"/>
                <a:gd name="T30" fmla="*/ 4 w 362"/>
                <a:gd name="T31" fmla="*/ 67 h 300"/>
                <a:gd name="T32" fmla="*/ 26 w 362"/>
                <a:gd name="T33" fmla="*/ 221 h 300"/>
                <a:gd name="T34" fmla="*/ 68 w 362"/>
                <a:gd name="T35" fmla="*/ 218 h 300"/>
                <a:gd name="T36" fmla="*/ 76 w 362"/>
                <a:gd name="T37" fmla="*/ 300 h 300"/>
                <a:gd name="T38" fmla="*/ 278 w 362"/>
                <a:gd name="T39" fmla="*/ 300 h 300"/>
                <a:gd name="T40" fmla="*/ 285 w 362"/>
                <a:gd name="T41" fmla="*/ 235 h 300"/>
                <a:gd name="T42" fmla="*/ 286 w 362"/>
                <a:gd name="T43" fmla="*/ 215 h 300"/>
                <a:gd name="T44" fmla="*/ 313 w 362"/>
                <a:gd name="T45" fmla="*/ 221 h 300"/>
                <a:gd name="T46" fmla="*/ 322 w 362"/>
                <a:gd name="T47" fmla="*/ 195 h 300"/>
                <a:gd name="T48" fmla="*/ 289 w 362"/>
                <a:gd name="T49" fmla="*/ 98 h 300"/>
                <a:gd name="T50" fmla="*/ 291 w 362"/>
                <a:gd name="T51" fmla="*/ 101 h 300"/>
                <a:gd name="T52" fmla="*/ 289 w 362"/>
                <a:gd name="T53" fmla="*/ 98 h 300"/>
                <a:gd name="T54" fmla="*/ 73 w 362"/>
                <a:gd name="T55" fmla="*/ 157 h 300"/>
                <a:gd name="T56" fmla="*/ 159 w 362"/>
                <a:gd name="T57" fmla="*/ 149 h 300"/>
                <a:gd name="T58" fmla="*/ 166 w 362"/>
                <a:gd name="T59" fmla="*/ 149 h 300"/>
                <a:gd name="T60" fmla="*/ 180 w 362"/>
                <a:gd name="T61" fmla="*/ 148 h 300"/>
                <a:gd name="T62" fmla="*/ 229 w 362"/>
                <a:gd name="T63" fmla="*/ 146 h 300"/>
                <a:gd name="T64" fmla="*/ 198 w 362"/>
                <a:gd name="T65" fmla="*/ 151 h 300"/>
                <a:gd name="T66" fmla="*/ 195 w 362"/>
                <a:gd name="T67" fmla="*/ 151 h 300"/>
                <a:gd name="T68" fmla="*/ 179 w 362"/>
                <a:gd name="T69" fmla="*/ 154 h 300"/>
                <a:gd name="T70" fmla="*/ 42 w 362"/>
                <a:gd name="T71" fmla="*/ 174 h 300"/>
                <a:gd name="T72" fmla="*/ 68 w 362"/>
                <a:gd name="T73" fmla="*/ 160 h 300"/>
                <a:gd name="T74" fmla="*/ 73 w 362"/>
                <a:gd name="T75" fmla="*/ 157 h 300"/>
                <a:gd name="T76" fmla="*/ 179 w 362"/>
                <a:gd name="T77" fmla="*/ 187 h 300"/>
                <a:gd name="T78" fmla="*/ 171 w 362"/>
                <a:gd name="T79" fmla="*/ 188 h 300"/>
                <a:gd name="T80" fmla="*/ 154 w 362"/>
                <a:gd name="T81" fmla="*/ 190 h 300"/>
                <a:gd name="T82" fmla="*/ 172 w 362"/>
                <a:gd name="T83" fmla="*/ 183 h 300"/>
                <a:gd name="T84" fmla="*/ 182 w 362"/>
                <a:gd name="T85" fmla="*/ 179 h 300"/>
                <a:gd name="T86" fmla="*/ 187 w 362"/>
                <a:gd name="T87" fmla="*/ 177 h 300"/>
                <a:gd name="T88" fmla="*/ 288 w 362"/>
                <a:gd name="T89" fmla="*/ 165 h 300"/>
                <a:gd name="T90" fmla="*/ 306 w 362"/>
                <a:gd name="T91" fmla="*/ 163 h 300"/>
                <a:gd name="T92" fmla="*/ 312 w 362"/>
                <a:gd name="T93" fmla="*/ 169 h 300"/>
                <a:gd name="T94" fmla="*/ 313 w 362"/>
                <a:gd name="T95" fmla="*/ 171 h 300"/>
                <a:gd name="T96" fmla="*/ 179 w 362"/>
                <a:gd name="T97" fmla="*/ 18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2" h="300">
                  <a:moveTo>
                    <a:pt x="322" y="195"/>
                  </a:moveTo>
                  <a:cubicBezTo>
                    <a:pt x="341" y="148"/>
                    <a:pt x="362" y="94"/>
                    <a:pt x="357" y="63"/>
                  </a:cubicBezTo>
                  <a:cubicBezTo>
                    <a:pt x="356" y="43"/>
                    <a:pt x="289" y="0"/>
                    <a:pt x="237" y="7"/>
                  </a:cubicBezTo>
                  <a:cubicBezTo>
                    <a:pt x="237" y="7"/>
                    <a:pt x="235" y="9"/>
                    <a:pt x="230" y="11"/>
                  </a:cubicBezTo>
                  <a:cubicBezTo>
                    <a:pt x="203" y="124"/>
                    <a:pt x="203" y="124"/>
                    <a:pt x="203" y="124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196" y="31"/>
                    <a:pt x="196" y="31"/>
                    <a:pt x="196" y="3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7" y="7"/>
                    <a:pt x="125" y="7"/>
                    <a:pt x="123" y="7"/>
                  </a:cubicBezTo>
                  <a:cubicBezTo>
                    <a:pt x="71" y="14"/>
                    <a:pt x="5" y="32"/>
                    <a:pt x="4" y="67"/>
                  </a:cubicBezTo>
                  <a:cubicBezTo>
                    <a:pt x="0" y="83"/>
                    <a:pt x="18" y="183"/>
                    <a:pt x="26" y="221"/>
                  </a:cubicBezTo>
                  <a:cubicBezTo>
                    <a:pt x="35" y="226"/>
                    <a:pt x="54" y="222"/>
                    <a:pt x="68" y="218"/>
                  </a:cubicBezTo>
                  <a:cubicBezTo>
                    <a:pt x="72" y="260"/>
                    <a:pt x="75" y="292"/>
                    <a:pt x="76" y="300"/>
                  </a:cubicBezTo>
                  <a:cubicBezTo>
                    <a:pt x="278" y="300"/>
                    <a:pt x="278" y="300"/>
                    <a:pt x="278" y="300"/>
                  </a:cubicBezTo>
                  <a:cubicBezTo>
                    <a:pt x="279" y="293"/>
                    <a:pt x="282" y="269"/>
                    <a:pt x="285" y="235"/>
                  </a:cubicBezTo>
                  <a:cubicBezTo>
                    <a:pt x="286" y="215"/>
                    <a:pt x="286" y="215"/>
                    <a:pt x="286" y="215"/>
                  </a:cubicBezTo>
                  <a:cubicBezTo>
                    <a:pt x="313" y="221"/>
                    <a:pt x="313" y="221"/>
                    <a:pt x="313" y="221"/>
                  </a:cubicBezTo>
                  <a:lnTo>
                    <a:pt x="322" y="195"/>
                  </a:lnTo>
                  <a:close/>
                  <a:moveTo>
                    <a:pt x="289" y="98"/>
                  </a:moveTo>
                  <a:cubicBezTo>
                    <a:pt x="290" y="96"/>
                    <a:pt x="290" y="98"/>
                    <a:pt x="291" y="101"/>
                  </a:cubicBezTo>
                  <a:cubicBezTo>
                    <a:pt x="289" y="100"/>
                    <a:pt x="288" y="99"/>
                    <a:pt x="289" y="98"/>
                  </a:cubicBezTo>
                  <a:close/>
                  <a:moveTo>
                    <a:pt x="73" y="157"/>
                  </a:moveTo>
                  <a:cubicBezTo>
                    <a:pt x="159" y="149"/>
                    <a:pt x="159" y="149"/>
                    <a:pt x="159" y="149"/>
                  </a:cubicBezTo>
                  <a:cubicBezTo>
                    <a:pt x="166" y="149"/>
                    <a:pt x="166" y="149"/>
                    <a:pt x="166" y="14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229" y="146"/>
                    <a:pt x="229" y="146"/>
                    <a:pt x="229" y="146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79" y="154"/>
                    <a:pt x="179" y="154"/>
                    <a:pt x="179" y="15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68" y="160"/>
                    <a:pt x="68" y="160"/>
                    <a:pt x="68" y="160"/>
                  </a:cubicBezTo>
                  <a:lnTo>
                    <a:pt x="73" y="157"/>
                  </a:lnTo>
                  <a:close/>
                  <a:moveTo>
                    <a:pt x="179" y="187"/>
                  </a:moveTo>
                  <a:cubicBezTo>
                    <a:pt x="171" y="188"/>
                    <a:pt x="171" y="188"/>
                    <a:pt x="171" y="188"/>
                  </a:cubicBezTo>
                  <a:cubicBezTo>
                    <a:pt x="154" y="190"/>
                    <a:pt x="154" y="190"/>
                    <a:pt x="154" y="190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288" y="165"/>
                    <a:pt x="288" y="165"/>
                    <a:pt x="288" y="165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2" y="169"/>
                    <a:pt x="312" y="169"/>
                    <a:pt x="312" y="169"/>
                  </a:cubicBezTo>
                  <a:cubicBezTo>
                    <a:pt x="313" y="171"/>
                    <a:pt x="313" y="171"/>
                    <a:pt x="313" y="171"/>
                  </a:cubicBezTo>
                  <a:lnTo>
                    <a:pt x="179" y="1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888740" y="5169535"/>
            <a:ext cx="2260600" cy="33337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200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           BY . UWAY 2018 . 8.1</a:t>
            </a:r>
            <a:endParaRPr lang="en-US" altLang="zh-CN" sz="1200" kern="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cxnSp>
        <p:nvCxnSpPr>
          <p:cNvPr id="3" name="直接连接符 2"/>
          <p:cNvCxnSpPr/>
          <p:nvPr>
            <p:custDataLst>
              <p:tags r:id="rId18"/>
            </p:custDataLst>
          </p:nvPr>
        </p:nvCxnSpPr>
        <p:spPr>
          <a:xfrm>
            <a:off x="2945765" y="1671955"/>
            <a:ext cx="1774825" cy="0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232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5647690" y="1576705"/>
            <a:ext cx="260985" cy="252095"/>
          </a:xfrm>
          <a:custGeom>
            <a:avLst/>
            <a:gdLst>
              <a:gd name="T0" fmla="*/ 227 w 264"/>
              <a:gd name="T1" fmla="*/ 0 h 254"/>
              <a:gd name="T2" fmla="*/ 37 w 264"/>
              <a:gd name="T3" fmla="*/ 0 h 254"/>
              <a:gd name="T4" fmla="*/ 0 w 264"/>
              <a:gd name="T5" fmla="*/ 36 h 254"/>
              <a:gd name="T6" fmla="*/ 0 w 264"/>
              <a:gd name="T7" fmla="*/ 168 h 254"/>
              <a:gd name="T8" fmla="*/ 29 w 264"/>
              <a:gd name="T9" fmla="*/ 205 h 254"/>
              <a:gd name="T10" fmla="*/ 70 w 264"/>
              <a:gd name="T11" fmla="*/ 205 h 254"/>
              <a:gd name="T12" fmla="*/ 86 w 264"/>
              <a:gd name="T13" fmla="*/ 212 h 254"/>
              <a:gd name="T14" fmla="*/ 111 w 264"/>
              <a:gd name="T15" fmla="*/ 242 h 254"/>
              <a:gd name="T16" fmla="*/ 152 w 264"/>
              <a:gd name="T17" fmla="*/ 242 h 254"/>
              <a:gd name="T18" fmla="*/ 178 w 264"/>
              <a:gd name="T19" fmla="*/ 212 h 254"/>
              <a:gd name="T20" fmla="*/ 191 w 264"/>
              <a:gd name="T21" fmla="*/ 205 h 254"/>
              <a:gd name="T22" fmla="*/ 231 w 264"/>
              <a:gd name="T23" fmla="*/ 205 h 254"/>
              <a:gd name="T24" fmla="*/ 264 w 264"/>
              <a:gd name="T25" fmla="*/ 168 h 254"/>
              <a:gd name="T26" fmla="*/ 264 w 264"/>
              <a:gd name="T27" fmla="*/ 36 h 254"/>
              <a:gd name="T28" fmla="*/ 227 w 264"/>
              <a:gd name="T29" fmla="*/ 0 h 254"/>
              <a:gd name="T30" fmla="*/ 191 w 264"/>
              <a:gd name="T31" fmla="*/ 124 h 254"/>
              <a:gd name="T32" fmla="*/ 73 w 264"/>
              <a:gd name="T33" fmla="*/ 124 h 254"/>
              <a:gd name="T34" fmla="*/ 73 w 264"/>
              <a:gd name="T35" fmla="*/ 110 h 254"/>
              <a:gd name="T36" fmla="*/ 191 w 264"/>
              <a:gd name="T37" fmla="*/ 110 h 254"/>
              <a:gd name="T38" fmla="*/ 191 w 264"/>
              <a:gd name="T39" fmla="*/ 124 h 254"/>
              <a:gd name="T40" fmla="*/ 191 w 264"/>
              <a:gd name="T41" fmla="*/ 88 h 254"/>
              <a:gd name="T42" fmla="*/ 73 w 264"/>
              <a:gd name="T43" fmla="*/ 88 h 254"/>
              <a:gd name="T44" fmla="*/ 73 w 264"/>
              <a:gd name="T45" fmla="*/ 73 h 254"/>
              <a:gd name="T46" fmla="*/ 191 w 264"/>
              <a:gd name="T47" fmla="*/ 73 h 254"/>
              <a:gd name="T48" fmla="*/ 191 w 264"/>
              <a:gd name="T49" fmla="*/ 88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64" h="254">
                <a:moveTo>
                  <a:pt x="227" y="0"/>
                </a:moveTo>
                <a:cubicBezTo>
                  <a:pt x="37" y="0"/>
                  <a:pt x="37" y="0"/>
                  <a:pt x="37" y="0"/>
                </a:cubicBezTo>
                <a:cubicBezTo>
                  <a:pt x="17" y="0"/>
                  <a:pt x="0" y="16"/>
                  <a:pt x="0" y="36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88"/>
                  <a:pt x="13" y="205"/>
                  <a:pt x="29" y="205"/>
                </a:cubicBezTo>
                <a:cubicBezTo>
                  <a:pt x="45" y="205"/>
                  <a:pt x="64" y="205"/>
                  <a:pt x="70" y="205"/>
                </a:cubicBezTo>
                <a:cubicBezTo>
                  <a:pt x="76" y="205"/>
                  <a:pt x="83" y="208"/>
                  <a:pt x="86" y="212"/>
                </a:cubicBezTo>
                <a:cubicBezTo>
                  <a:pt x="89" y="216"/>
                  <a:pt x="100" y="229"/>
                  <a:pt x="111" y="242"/>
                </a:cubicBezTo>
                <a:cubicBezTo>
                  <a:pt x="123" y="254"/>
                  <a:pt x="141" y="254"/>
                  <a:pt x="152" y="242"/>
                </a:cubicBezTo>
                <a:cubicBezTo>
                  <a:pt x="164" y="229"/>
                  <a:pt x="175" y="216"/>
                  <a:pt x="178" y="212"/>
                </a:cubicBezTo>
                <a:cubicBezTo>
                  <a:pt x="181" y="208"/>
                  <a:pt x="187" y="205"/>
                  <a:pt x="191" y="205"/>
                </a:cubicBezTo>
                <a:cubicBezTo>
                  <a:pt x="195" y="205"/>
                  <a:pt x="213" y="205"/>
                  <a:pt x="231" y="205"/>
                </a:cubicBezTo>
                <a:cubicBezTo>
                  <a:pt x="249" y="205"/>
                  <a:pt x="264" y="188"/>
                  <a:pt x="264" y="168"/>
                </a:cubicBezTo>
                <a:cubicBezTo>
                  <a:pt x="264" y="36"/>
                  <a:pt x="264" y="36"/>
                  <a:pt x="264" y="36"/>
                </a:cubicBezTo>
                <a:cubicBezTo>
                  <a:pt x="264" y="16"/>
                  <a:pt x="247" y="0"/>
                  <a:pt x="227" y="0"/>
                </a:cubicBezTo>
                <a:close/>
                <a:moveTo>
                  <a:pt x="191" y="124"/>
                </a:moveTo>
                <a:cubicBezTo>
                  <a:pt x="73" y="124"/>
                  <a:pt x="73" y="124"/>
                  <a:pt x="73" y="124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91" y="110"/>
                  <a:pt x="191" y="110"/>
                  <a:pt x="191" y="110"/>
                </a:cubicBezTo>
                <a:lnTo>
                  <a:pt x="191" y="124"/>
                </a:lnTo>
                <a:close/>
                <a:moveTo>
                  <a:pt x="191" y="88"/>
                </a:moveTo>
                <a:cubicBezTo>
                  <a:pt x="73" y="88"/>
                  <a:pt x="73" y="88"/>
                  <a:pt x="73" y="88"/>
                </a:cubicBezTo>
                <a:cubicBezTo>
                  <a:pt x="73" y="73"/>
                  <a:pt x="73" y="73"/>
                  <a:pt x="73" y="73"/>
                </a:cubicBezTo>
                <a:cubicBezTo>
                  <a:pt x="191" y="73"/>
                  <a:pt x="191" y="73"/>
                  <a:pt x="191" y="73"/>
                </a:cubicBezTo>
                <a:lnTo>
                  <a:pt x="191" y="88"/>
                </a:lnTo>
                <a:close/>
              </a:path>
            </a:pathLst>
          </a:custGeom>
          <a:solidFill>
            <a:srgbClr val="2D519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饼形 7"/>
          <p:cNvSpPr/>
          <p:nvPr>
            <p:custDataLst>
              <p:tags r:id="rId1"/>
            </p:custDataLst>
          </p:nvPr>
        </p:nvSpPr>
        <p:spPr>
          <a:xfrm flipH="1">
            <a:off x="-3509010" y="10795"/>
            <a:ext cx="7036435" cy="6818630"/>
          </a:xfrm>
          <a:prstGeom prst="pie">
            <a:avLst>
              <a:gd name="adj1" fmla="val 5383334"/>
              <a:gd name="adj2" fmla="val 16200000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1" name="等腰三角形 10"/>
          <p:cNvSpPr/>
          <p:nvPr>
            <p:custDataLst>
              <p:tags r:id="rId2"/>
            </p:custDataLst>
          </p:nvPr>
        </p:nvSpPr>
        <p:spPr>
          <a:xfrm rot="10800000" flipV="1">
            <a:off x="10113010" y="5467985"/>
            <a:ext cx="3012440" cy="1392555"/>
          </a:xfrm>
          <a:prstGeom prst="triangl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1945" y="245110"/>
            <a:ext cx="13512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2200" spc="100" smtClean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工作目标</a:t>
            </a:r>
            <a:endParaRPr lang="zh-CN" altLang="zh-CN" sz="2200" spc="100" smtClean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8" name="Rectangle 9"/>
          <p:cNvSpPr/>
          <p:nvPr>
            <p:custDataLst>
              <p:tags r:id="rId3"/>
            </p:custDataLst>
          </p:nvPr>
        </p:nvSpPr>
        <p:spPr>
          <a:xfrm>
            <a:off x="0" y="176530"/>
            <a:ext cx="240030" cy="567055"/>
          </a:xfrm>
          <a:prstGeom prst="rect">
            <a:avLst/>
          </a:prstGeom>
          <a:gradFill flip="none" rotWithShape="1">
            <a:gsLst>
              <a:gs pos="100000">
                <a:srgbClr val="125680">
                  <a:alpha val="90000"/>
                </a:srgbClr>
              </a:gs>
              <a:gs pos="0">
                <a:srgbClr val="070C1E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chemeClr val="dk1"/>
              </a:solidFill>
            </a:endParaRPr>
          </a:p>
        </p:txBody>
      </p:sp>
      <p:sp>
        <p:nvSpPr>
          <p:cNvPr id="6" name="等腰三角形 5"/>
          <p:cNvSpPr/>
          <p:nvPr>
            <p:custDataLst>
              <p:tags r:id="rId4"/>
            </p:custDataLst>
          </p:nvPr>
        </p:nvSpPr>
        <p:spPr>
          <a:xfrm rot="10800000" flipV="1">
            <a:off x="9532620" y="6299200"/>
            <a:ext cx="1591945" cy="5613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等腰三角形 4"/>
          <p:cNvSpPr/>
          <p:nvPr>
            <p:custDataLst>
              <p:tags r:id="rId5"/>
            </p:custDataLst>
          </p:nvPr>
        </p:nvSpPr>
        <p:spPr>
          <a:xfrm rot="10800000" flipV="1">
            <a:off x="10113010" y="6377940"/>
            <a:ext cx="1369060" cy="482600"/>
          </a:xfrm>
          <a:prstGeom prst="triangle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>
            <a:off x="541020" y="6580505"/>
            <a:ext cx="8923655" cy="0"/>
          </a:xfrm>
          <a:prstGeom prst="line">
            <a:avLst/>
          </a:prstGeom>
          <a:ln>
            <a:solidFill>
              <a:schemeClr val="accent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>
            <p:custDataLst>
              <p:tags r:id="rId7"/>
            </p:custDataLst>
          </p:nvPr>
        </p:nvSpPr>
        <p:spPr>
          <a:xfrm>
            <a:off x="1663700" y="6449695"/>
            <a:ext cx="2202815" cy="260350"/>
          </a:xfrm>
          <a:prstGeom prst="rect">
            <a:avLst/>
          </a:prstGeom>
          <a:solidFill>
            <a:srgbClr val="E7E6E6"/>
          </a:solidFill>
        </p:spPr>
        <p:txBody>
          <a:bodyPr wrap="square" rtlCol="0" anchor="ctr">
            <a:spAutoFit/>
          </a:bodyPr>
          <a:p>
            <a:r>
              <a:rPr lang="en-US" sz="1100" dirty="0">
                <a:solidFill>
                  <a:schemeClr val="dk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YOUR PROJECT NAME | HERE</a:t>
            </a:r>
            <a:endParaRPr lang="en-US" sz="1100" dirty="0">
              <a:solidFill>
                <a:schemeClr val="dk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0" name="组合 79"/>
          <p:cNvGrpSpPr/>
          <p:nvPr/>
        </p:nvGrpSpPr>
        <p:grpSpPr>
          <a:xfrm rot="0">
            <a:off x="11209020" y="100965"/>
            <a:ext cx="821055" cy="395605"/>
            <a:chOff x="17519" y="159"/>
            <a:chExt cx="1293" cy="623"/>
          </a:xfrm>
        </p:grpSpPr>
        <p:sp>
          <p:nvSpPr>
            <p:cNvPr id="62" name="Oval 6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241" y="668"/>
              <a:ext cx="114" cy="1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9" name="Oval 7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8696" y="159"/>
              <a:ext cx="117" cy="1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1" name="Oval 7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7519" y="278"/>
              <a:ext cx="121" cy="1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90675" y="1597025"/>
            <a:ext cx="8855710" cy="3645535"/>
            <a:chOff x="1729" y="2512"/>
            <a:chExt cx="13946" cy="5741"/>
          </a:xfrm>
        </p:grpSpPr>
        <p:sp>
          <p:nvSpPr>
            <p:cNvPr id="385" name="Freeform 6"/>
            <p:cNvSpPr/>
            <p:nvPr>
              <p:custDataLst>
                <p:tags r:id="rId11"/>
              </p:custDataLst>
            </p:nvPr>
          </p:nvSpPr>
          <p:spPr bwMode="auto">
            <a:xfrm>
              <a:off x="1729" y="2542"/>
              <a:ext cx="1408" cy="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388" name="圆角矩形 387"/>
            <p:cNvSpPr/>
            <p:nvPr>
              <p:custDataLst>
                <p:tags r:id="rId12"/>
              </p:custDataLst>
            </p:nvPr>
          </p:nvSpPr>
          <p:spPr>
            <a:xfrm>
              <a:off x="1877" y="2736"/>
              <a:ext cx="12698" cy="1021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8100">
              <a:solidFill>
                <a:schemeClr val="lt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90" name="文本框 389"/>
            <p:cNvSpPr txBox="1"/>
            <p:nvPr>
              <p:custDataLst>
                <p:tags r:id="rId13"/>
              </p:custDataLst>
            </p:nvPr>
          </p:nvSpPr>
          <p:spPr>
            <a:xfrm>
              <a:off x="1905" y="2982"/>
              <a:ext cx="2614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 spc="100" smtClean="0">
                  <a:solidFill>
                    <a:schemeClr val="lt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目标一： 标 题</a:t>
              </a:r>
              <a:endParaRPr lang="zh-CN" altLang="en-US" sz="1600" b="1" spc="100" smtClean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7" name="Freeform 6"/>
            <p:cNvSpPr/>
            <p:nvPr>
              <p:custDataLst>
                <p:tags r:id="rId14"/>
              </p:custDataLst>
            </p:nvPr>
          </p:nvSpPr>
          <p:spPr bwMode="auto">
            <a:xfrm>
              <a:off x="1729" y="4695"/>
              <a:ext cx="1408" cy="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15"/>
              </p:custDataLst>
            </p:nvPr>
          </p:nvSpPr>
          <p:spPr>
            <a:xfrm>
              <a:off x="1877" y="4889"/>
              <a:ext cx="13798" cy="102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  <a:alpha val="81000"/>
              </a:schemeClr>
            </a:solidFill>
            <a:ln w="38100">
              <a:solidFill>
                <a:schemeClr val="lt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6"/>
              </p:custDataLst>
            </p:nvPr>
          </p:nvSpPr>
          <p:spPr>
            <a:xfrm>
              <a:off x="1905" y="5135"/>
              <a:ext cx="2614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 spc="100" smtClean="0">
                  <a:solidFill>
                    <a:schemeClr val="lt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目标一： 标 题</a:t>
              </a:r>
              <a:endParaRPr lang="zh-CN" altLang="en-US" sz="1600" b="1" spc="100" smtClean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Freeform 6"/>
            <p:cNvSpPr/>
            <p:nvPr>
              <p:custDataLst>
                <p:tags r:id="rId17"/>
              </p:custDataLst>
            </p:nvPr>
          </p:nvSpPr>
          <p:spPr bwMode="auto">
            <a:xfrm>
              <a:off x="1729" y="6843"/>
              <a:ext cx="1408" cy="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42" name="圆角矩形 41"/>
            <p:cNvSpPr/>
            <p:nvPr>
              <p:custDataLst>
                <p:tags r:id="rId18"/>
              </p:custDataLst>
            </p:nvPr>
          </p:nvSpPr>
          <p:spPr>
            <a:xfrm>
              <a:off x="1877" y="7037"/>
              <a:ext cx="10900" cy="102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  <a:alpha val="81000"/>
              </a:schemeClr>
            </a:solidFill>
            <a:ln w="38100">
              <a:solidFill>
                <a:schemeClr val="lt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9"/>
              </p:custDataLst>
            </p:nvPr>
          </p:nvSpPr>
          <p:spPr>
            <a:xfrm>
              <a:off x="1905" y="7283"/>
              <a:ext cx="2614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 spc="100" smtClean="0">
                  <a:solidFill>
                    <a:schemeClr val="lt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目标一： 标 题</a:t>
              </a:r>
              <a:endParaRPr lang="zh-CN" altLang="en-US" sz="1600" b="1" spc="100" smtClean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89" name="文本框 388"/>
            <p:cNvSpPr txBox="1"/>
            <p:nvPr>
              <p:custDataLst>
                <p:tags r:id="rId20"/>
              </p:custDataLst>
            </p:nvPr>
          </p:nvSpPr>
          <p:spPr>
            <a:xfrm>
              <a:off x="7319" y="2929"/>
              <a:ext cx="8356" cy="58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  <a:defRPr/>
              </a:pP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填入简标题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r>
                <a:rPr lang="zh-CN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。</a:t>
              </a:r>
              <a:endParaRPr lang="zh-CN" altLang="zh-CN" sz="1300" b="1" smtClean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21"/>
              </p:custDataLst>
            </p:nvPr>
          </p:nvSpPr>
          <p:spPr>
            <a:xfrm>
              <a:off x="7679" y="5039"/>
              <a:ext cx="7052" cy="58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  <a:defRPr/>
              </a:pPr>
              <a:r>
                <a:rPr lang="zh-CN" altLang="en-US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填入简标题</a:t>
              </a:r>
              <a:r>
                <a:rPr lang="en-US" altLang="zh-CN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r>
                <a:rPr lang="zh-CN" altLang="zh-CN" sz="1300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。</a:t>
              </a:r>
              <a:endParaRPr lang="zh-CN" altLang="zh-CN" sz="1300" smtClean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2"/>
              </p:custDataLst>
            </p:nvPr>
          </p:nvSpPr>
          <p:spPr>
            <a:xfrm>
              <a:off x="4874" y="7230"/>
              <a:ext cx="8356" cy="58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  <a:defRPr/>
              </a:pP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填入简标题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输入您想填写的内容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,</a:t>
              </a:r>
              <a:r>
                <a:rPr lang="zh-CN" altLang="en-US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填入简</a:t>
              </a:r>
              <a:r>
                <a:rPr lang="en-US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r>
                <a:rPr lang="zh-CN" altLang="zh-CN" sz="1300" b="1" smtClean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。</a:t>
              </a:r>
              <a:endParaRPr lang="zh-CN" altLang="zh-CN" sz="1300" b="1" smtClean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" name="十角星 1"/>
            <p:cNvSpPr/>
            <p:nvPr>
              <p:custDataLst>
                <p:tags r:id="rId23"/>
              </p:custDataLst>
            </p:nvPr>
          </p:nvSpPr>
          <p:spPr>
            <a:xfrm>
              <a:off x="5555" y="2512"/>
              <a:ext cx="1486" cy="1486"/>
            </a:xfrm>
            <a:prstGeom prst="star10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zh-CN">
                <a:solidFill>
                  <a:schemeClr val="dk1"/>
                </a:solidFill>
              </a:endParaRPr>
            </a:p>
            <a:p>
              <a:pPr algn="ctr"/>
              <a:r>
                <a:rPr lang="zh-CN" altLang="zh-CN">
                  <a:solidFill>
                    <a:schemeClr val="dk1"/>
                  </a:solidFill>
                  <a:sym typeface="+mn-ea"/>
                </a:rPr>
                <a:t>重点</a:t>
              </a:r>
              <a:endParaRPr lang="zh-CN" altLang="zh-CN">
                <a:solidFill>
                  <a:schemeClr val="dk1"/>
                </a:solidFill>
              </a:endParaRPr>
            </a:p>
            <a:p>
              <a:pPr algn="ctr"/>
              <a:r>
                <a:rPr lang="zh-CN" altLang="zh-CN">
                  <a:solidFill>
                    <a:schemeClr val="dk1"/>
                  </a:solidFill>
                </a:rPr>
                <a:t>工作</a:t>
              </a:r>
              <a:endParaRPr lang="zh-CN" altLang="zh-CN">
                <a:solidFill>
                  <a:schemeClr val="dk1"/>
                </a:solidFill>
              </a:endParaRPr>
            </a:p>
            <a:p>
              <a:pPr algn="ctr"/>
              <a:endParaRPr lang="zh-CN" altLang="zh-CN">
                <a:solidFill>
                  <a:schemeClr val="dk1"/>
                </a:solidFill>
              </a:endParaRPr>
            </a:p>
          </p:txBody>
        </p:sp>
        <p:sp>
          <p:nvSpPr>
            <p:cNvPr id="4" name="十角星 3"/>
            <p:cNvSpPr/>
            <p:nvPr>
              <p:custDataLst>
                <p:tags r:id="rId24"/>
              </p:custDataLst>
            </p:nvPr>
          </p:nvSpPr>
          <p:spPr>
            <a:xfrm>
              <a:off x="5555" y="4657"/>
              <a:ext cx="1486" cy="1486"/>
            </a:xfrm>
            <a:prstGeom prst="star10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zh-CN">
                  <a:solidFill>
                    <a:schemeClr val="dk1"/>
                  </a:solidFill>
                </a:rPr>
                <a:t>工作</a:t>
              </a:r>
              <a:endParaRPr lang="zh-CN" altLang="zh-CN">
                <a:solidFill>
                  <a:schemeClr val="dk1"/>
                </a:solidFill>
              </a:endParaRPr>
            </a:p>
            <a:p>
              <a:pPr algn="ctr"/>
              <a:r>
                <a:rPr lang="zh-CN" altLang="zh-CN">
                  <a:solidFill>
                    <a:schemeClr val="dk1"/>
                  </a:solidFill>
                </a:rPr>
                <a:t>难点</a:t>
              </a:r>
              <a:endParaRPr lang="zh-CN" altLang="zh-CN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82" name="组合 81"/>
          <p:cNvGrpSpPr/>
          <p:nvPr/>
        </p:nvGrpSpPr>
        <p:grpSpPr>
          <a:xfrm>
            <a:off x="-1840230" y="100965"/>
            <a:ext cx="14965680" cy="6759575"/>
            <a:chOff x="-2898" y="159"/>
            <a:chExt cx="23568" cy="10645"/>
          </a:xfrm>
        </p:grpSpPr>
        <p:grpSp>
          <p:nvGrpSpPr>
            <p:cNvPr id="18" name="组合 17"/>
            <p:cNvGrpSpPr/>
            <p:nvPr/>
          </p:nvGrpSpPr>
          <p:grpSpPr>
            <a:xfrm flipH="1">
              <a:off x="-2898" y="408"/>
              <a:ext cx="7590" cy="9224"/>
              <a:chOff x="14475" y="368"/>
              <a:chExt cx="7590" cy="9224"/>
            </a:xfrm>
            <a:solidFill>
              <a:schemeClr val="accent2">
                <a:lumMod val="40000"/>
                <a:lumOff val="60000"/>
                <a:alpha val="10000"/>
              </a:schemeClr>
            </a:solidFill>
          </p:grpSpPr>
          <p:sp>
            <p:nvSpPr>
              <p:cNvPr id="19" name="任意多边形 18"/>
              <p:cNvSpPr/>
              <p:nvPr>
                <p:custDataLst>
                  <p:tags r:id="rId1"/>
                </p:custDataLst>
              </p:nvPr>
            </p:nvSpPr>
            <p:spPr>
              <a:xfrm rot="1860000">
                <a:off x="14959" y="368"/>
                <a:ext cx="7106" cy="9225"/>
              </a:xfrm>
              <a:custGeom>
                <a:avLst/>
                <a:gdLst>
                  <a:gd name="connsiteX0" fmla="*/ 0 w 7106"/>
                  <a:gd name="connsiteY0" fmla="*/ 6635 h 9225"/>
                  <a:gd name="connsiteX1" fmla="*/ 1570 w 7106"/>
                  <a:gd name="connsiteY1" fmla="*/ 0 h 9225"/>
                  <a:gd name="connsiteX2" fmla="*/ 7106 w 7106"/>
                  <a:gd name="connsiteY2" fmla="*/ 9225 h 9225"/>
                  <a:gd name="connsiteX3" fmla="*/ 0 w 7106"/>
                  <a:gd name="connsiteY3" fmla="*/ 6635 h 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" h="9225">
                    <a:moveTo>
                      <a:pt x="0" y="6635"/>
                    </a:moveTo>
                    <a:lnTo>
                      <a:pt x="1570" y="0"/>
                    </a:lnTo>
                    <a:lnTo>
                      <a:pt x="7106" y="9225"/>
                    </a:lnTo>
                    <a:lnTo>
                      <a:pt x="0" y="6635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0" name="直接连接符 19"/>
              <p:cNvCxnSpPr/>
              <p:nvPr>
                <p:custDataLst>
                  <p:tags r:id="rId2"/>
                </p:custDataLst>
              </p:nvPr>
            </p:nvCxnSpPr>
            <p:spPr>
              <a:xfrm flipH="1">
                <a:off x="16155" y="1140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156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15030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14475" y="1171"/>
                <a:ext cx="1455" cy="6930"/>
              </a:xfrm>
              <a:prstGeom prst="lin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l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10800000" flipV="1">
              <a:off x="15926" y="8611"/>
              <a:ext cx="4744" cy="2193"/>
            </a:xfrm>
            <a:prstGeom prst="triangle">
              <a:avLst/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507" y="386"/>
              <a:ext cx="135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zh-CN" sz="2200" spc="100" smtClean="0">
                  <a:solidFill>
                    <a:schemeClr val="dk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 语</a:t>
              </a:r>
              <a:endParaRPr lang="zh-CN" altLang="zh-CN" sz="2200" spc="100" smtClean="0">
                <a:solidFill>
                  <a:schemeClr val="dk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8" name="Rectangle 9"/>
            <p:cNvSpPr/>
            <p:nvPr>
              <p:custDataLst>
                <p:tags r:id="rId8"/>
              </p:custDataLst>
            </p:nvPr>
          </p:nvSpPr>
          <p:spPr>
            <a:xfrm>
              <a:off x="0" y="278"/>
              <a:ext cx="378" cy="893"/>
            </a:xfrm>
            <a:prstGeom prst="rect">
              <a:avLst/>
            </a:prstGeom>
            <a:gradFill flip="none" rotWithShape="1">
              <a:gsLst>
                <a:gs pos="100000">
                  <a:srgbClr val="125680">
                    <a:alpha val="90000"/>
                  </a:srgbClr>
                </a:gs>
                <a:gs pos="0">
                  <a:srgbClr val="070C1E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" name="等腰三角形 5"/>
            <p:cNvSpPr/>
            <p:nvPr>
              <p:custDataLst>
                <p:tags r:id="rId9"/>
              </p:custDataLst>
            </p:nvPr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10"/>
              </p:custDataLst>
            </p:nvPr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>
              <a:off x="852" y="10363"/>
              <a:ext cx="14053" cy="0"/>
            </a:xfrm>
            <a:prstGeom prst="line">
              <a:avLst/>
            </a:prstGeom>
            <a:ln>
              <a:solidFill>
                <a:schemeClr val="accent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>
              <p:custDataLst>
                <p:tags r:id="rId12"/>
              </p:custDataLst>
            </p:nvPr>
          </p:nvSpPr>
          <p:spPr>
            <a:xfrm>
              <a:off x="1356" y="10157"/>
              <a:ext cx="3469" cy="41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 anchor="ctr">
              <a:spAutoFit/>
            </a:bodyPr>
            <a:p>
              <a:r>
                <a:rPr lang="en-US" sz="1100" dirty="0">
                  <a:solidFill>
                    <a:schemeClr val="dk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YOUR PROJECT NAME | HERE</a:t>
              </a:r>
              <a:endParaRPr lang="en-US" sz="1100" dirty="0">
                <a:solidFill>
                  <a:schemeClr val="dk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7652" y="159"/>
              <a:ext cx="1293" cy="623"/>
              <a:chOff x="17519" y="159"/>
              <a:chExt cx="1293" cy="623"/>
            </a:xfrm>
          </p:grpSpPr>
          <p:sp>
            <p:nvSpPr>
              <p:cNvPr id="62" name="Oval 69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8241" y="668"/>
                <a:ext cx="114" cy="1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69" name="Oval 7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8696" y="159"/>
                <a:ext cx="117" cy="1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71" name="Oval 7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7519" y="278"/>
                <a:ext cx="121" cy="12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4504690" y="2508250"/>
            <a:ext cx="3239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90000"/>
              </a:lnSpc>
              <a:buNone/>
            </a:pPr>
            <a:r>
              <a:rPr lang="zh-CN" altLang="en-US" sz="6000" smtClean="0">
                <a:solidFill>
                  <a:schemeClr val="dk1"/>
                </a:solidFill>
                <a:latin typeface="华文中宋" panose="02010600040101010101" charset="-122"/>
                <a:ea typeface="华文中宋" panose="02010600040101010101" charset="-122"/>
              </a:rPr>
              <a:t>汇报完毕</a:t>
            </a:r>
            <a:endParaRPr lang="zh-CN" altLang="en-US" sz="6000" smtClean="0">
              <a:solidFill>
                <a:schemeClr val="dk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5" name="TextBox 34"/>
          <p:cNvSpPr txBox="1"/>
          <p:nvPr>
            <p:custDataLst>
              <p:tags r:id="rId17"/>
            </p:custDataLst>
          </p:nvPr>
        </p:nvSpPr>
        <p:spPr>
          <a:xfrm>
            <a:off x="3800475" y="3498215"/>
            <a:ext cx="498983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indent="0" algn="ctr">
              <a:lnSpc>
                <a:spcPct val="150000"/>
              </a:lnSpc>
              <a:buFont typeface="Wingdings" panose="05000000000000000000" charset="0"/>
              <a:buNone/>
              <a:defRPr/>
            </a:pPr>
            <a:r>
              <a:rPr lang="zh-CN" altLang="en-US" sz="1200" smtClean="0">
                <a:solidFill>
                  <a:schemeClr val="dk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+mn-lt"/>
                <a:sym typeface="+mn-ea"/>
              </a:rPr>
              <a:t>通用模板</a:t>
            </a:r>
            <a:r>
              <a:rPr sz="1200" smtClean="0">
                <a:solidFill>
                  <a:schemeClr val="dk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+mn-lt"/>
                <a:sym typeface="+mn-ea"/>
              </a:rPr>
              <a:t> </a:t>
            </a:r>
            <a:endParaRPr lang="zh-CN" sz="1200" dirty="0" smtClean="0">
              <a:solidFill>
                <a:schemeClr val="dk1">
                  <a:lumMod val="85000"/>
                  <a:lumOff val="15000"/>
                </a:schemeClr>
              </a:solidFill>
              <a:ea typeface="微软雅黑" panose="020B0503020204020204" pitchFamily="3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FILL_FORE_SCHEMECOLOR_INDEX_BRIGHTNESS" val="0.4"/>
  <p:tag name="KSO_WM_UNIT_FILL_FORE_SCHEMECOLOR_INDEX" val="5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FILL_FORE_SCHEMECOLOR_INDEX_BRIGHTNESS" val="0.4"/>
  <p:tag name="KSO_WM_UNIT_FILL_FORE_SCHEMECOLOR_INDEX" val="5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1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UNIT_LINE_FORE_SCHEMECOLOR_INDEX_BRIGHTNESS" val="-0.5"/>
  <p:tag name="KSO_WM_UNIT_LINE_FORE_SCHEMECOLOR_INDEX" val="7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117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118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1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121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122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123.xml><?xml version="1.0" encoding="utf-8"?>
<p:tagLst xmlns:p="http://schemas.openxmlformats.org/presentationml/2006/main">
  <p:tag name="KSO_WM_UNIT_FILL_FORE_SCHEMECOLOR_INDEX_BRIGHTNESS" val="-0.05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12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PP_MARK_KEY" val="d259bbc9-d898-4244-97a7-afeaf1bca945"/>
  <p:tag name="COMMONDATA" val="eyJjb3VudCI6MTAsImhkaWQiOiJiOTk4MzRiYzE5YmJhZDI0NTgwYjNhZGZhMDRmYjk0NyIsInVzZXJDb3VudCI6Mn0="/>
</p:tagLst>
</file>

<file path=ppt/tags/tag14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35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36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37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3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41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42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43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44.xml><?xml version="1.0" encoding="utf-8"?>
<p:tagLst xmlns:p="http://schemas.openxmlformats.org/presentationml/2006/main">
  <p:tag name="KSO_WM_UNIT_FILL_FORE_SCHEMECOLOR_INDEX_BRIGHTNESS" val="-0.05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0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58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0.xml><?xml version="1.0" encoding="utf-8"?>
<p:tagLst xmlns:p="http://schemas.openxmlformats.org/presentationml/2006/main"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61.xml><?xml version="1.0" encoding="utf-8"?>
<p:tagLst xmlns:p="http://schemas.openxmlformats.org/presentationml/2006/main">
  <p:tag name="KSO_WM_UNIT_FILL_FORE_SCHEMECOLOR_INDEX_BRIGHTNESS" val="-0.05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6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9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FILL_FORE_SCHEMECOLOR_INDEX_BRIGHTNESS" val="-0.25"/>
  <p:tag name="KSO_WM_UNIT_FILL_FORE_SCHEMECOLOR_INDEX" val="5"/>
  <p:tag name="KSO_WM_UNIT_FILL_TYPE" val="1"/>
</p:tagLst>
</file>

<file path=ppt/tags/tag91.xml><?xml version="1.0" encoding="utf-8"?>
<p:tagLst xmlns:p="http://schemas.openxmlformats.org/presentationml/2006/main">
  <p:tag name="KSO_WM_UNIT_FILL_FORE_SCHEMECOLOR_INDEX_BRIGHTNESS" val="-0.25"/>
  <p:tag name="KSO_WM_UNIT_FILL_FORE_SCHEMECOLOR_INDEX" val="5"/>
  <p:tag name="KSO_WM_UNIT_FILL_TYPE" val="1"/>
</p:tagLst>
</file>

<file path=ppt/tags/tag92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UNIT_FILL_FORE_SCHEMECOLOR_INDEX_BRIGHTNESS" val="-0.05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heme/theme1.xml><?xml version="1.0" encoding="utf-8"?>
<a:theme xmlns:a="http://schemas.openxmlformats.org/drawingml/2006/main" name="3_Office 主题">
  <a:themeElements>
    <a:clrScheme name="">
      <a:dk1>
        <a:srgbClr val="000000"/>
      </a:dk1>
      <a:lt1>
        <a:srgbClr val="FFFFFF"/>
      </a:lt1>
      <a:dk2>
        <a:srgbClr val="F9F9F9"/>
      </a:dk2>
      <a:lt2>
        <a:srgbClr val="FFFFFF"/>
      </a:lt2>
      <a:accent1>
        <a:srgbClr val="C32E24"/>
      </a:accent1>
      <a:accent2>
        <a:srgbClr val="D8572A"/>
      </a:accent2>
      <a:accent3>
        <a:srgbClr val="DB7C23"/>
      </a:accent3>
      <a:accent4>
        <a:srgbClr val="CE6B45"/>
      </a:accent4>
      <a:accent5>
        <a:srgbClr val="8A0012"/>
      </a:accent5>
      <a:accent6>
        <a:srgbClr val="F7B535"/>
      </a:accent6>
      <a:hlink>
        <a:srgbClr val="304FFE"/>
      </a:hlink>
      <a:folHlink>
        <a:srgbClr val="492067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WPS 演示</Application>
  <PresentationFormat>宽屏</PresentationFormat>
  <Paragraphs>80</Paragraphs>
  <Slides>6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9" baseType="lpstr">
      <vt:lpstr>Arial</vt:lpstr>
      <vt:lpstr>宋体</vt:lpstr>
      <vt:lpstr>Wingdings</vt:lpstr>
      <vt:lpstr>黑体</vt:lpstr>
      <vt:lpstr>微软雅黑</vt:lpstr>
      <vt:lpstr>Calibri</vt:lpstr>
      <vt:lpstr>Times New Roman</vt:lpstr>
      <vt:lpstr>Wingdings</vt:lpstr>
      <vt:lpstr>Segoe UI Semibold</vt:lpstr>
      <vt:lpstr>Segoe UI Black</vt:lpstr>
      <vt:lpstr>华文中宋</vt:lpstr>
      <vt:lpstr>Arial Unicode MS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风蝉鸣鸟</cp:lastModifiedBy>
  <cp:revision>1336</cp:revision>
  <dcterms:created xsi:type="dcterms:W3CDTF">2018-03-01T02:03:00Z</dcterms:created>
  <dcterms:modified xsi:type="dcterms:W3CDTF">2023-05-12T02:13:55Z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v1.0_mb_0SkFKsC0bdYDVskyyL722A==</vt:lpwstr>
  </property>
  <property fmtid="{D5CDD505-2E9C-101B-9397-08002B2CF9AE}" pid="4" name="ICV">
    <vt:lpwstr>7C253DDBD78F499ABE7CFB5A457EE1AB_11</vt:lpwstr>
  </property>
</Properties>
</file>